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7" r:id="rId5"/>
  </p:sldMasterIdLst>
  <p:notesMasterIdLst>
    <p:notesMasterId r:id="rId32"/>
  </p:notesMasterIdLst>
  <p:sldIdLst>
    <p:sldId id="289" r:id="rId6"/>
    <p:sldId id="295" r:id="rId7"/>
    <p:sldId id="354" r:id="rId8"/>
    <p:sldId id="294" r:id="rId9"/>
    <p:sldId id="325" r:id="rId10"/>
    <p:sldId id="348" r:id="rId11"/>
    <p:sldId id="357" r:id="rId12"/>
    <p:sldId id="358" r:id="rId13"/>
    <p:sldId id="326" r:id="rId14"/>
    <p:sldId id="327" r:id="rId15"/>
    <p:sldId id="328" r:id="rId16"/>
    <p:sldId id="333" r:id="rId17"/>
    <p:sldId id="360" r:id="rId18"/>
    <p:sldId id="364" r:id="rId19"/>
    <p:sldId id="335" r:id="rId20"/>
    <p:sldId id="336" r:id="rId21"/>
    <p:sldId id="337" r:id="rId22"/>
    <p:sldId id="342" r:id="rId23"/>
    <p:sldId id="362" r:id="rId24"/>
    <p:sldId id="361" r:id="rId25"/>
    <p:sldId id="363" r:id="rId26"/>
    <p:sldId id="343" r:id="rId27"/>
    <p:sldId id="344" r:id="rId28"/>
    <p:sldId id="347" r:id="rId29"/>
    <p:sldId id="346" r:id="rId30"/>
    <p:sldId id="355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CE3A"/>
    <a:srgbClr val="FDA1A1"/>
    <a:srgbClr val="929292"/>
    <a:srgbClr val="F37125"/>
    <a:srgbClr val="44546A"/>
    <a:srgbClr val="4472C4"/>
    <a:srgbClr val="ADB9CA"/>
    <a:srgbClr val="BDBABA"/>
    <a:srgbClr val="328C42"/>
    <a:srgbClr val="5D2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98F4F2-15C2-4856-B2A6-9FB4BDE52851}" v="74" dt="2018-10-25T01:17:42.6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0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Santos Sampaio" userId="1dd1163a-b872-4143-aca2-eabcae8f6432" providerId="ADAL" clId="{3298F4F2-15C2-4856-B2A6-9FB4BDE52851}"/>
    <pc:docChg chg="modSld">
      <pc:chgData name="Thiago Santos Sampaio" userId="1dd1163a-b872-4143-aca2-eabcae8f6432" providerId="ADAL" clId="{3298F4F2-15C2-4856-B2A6-9FB4BDE52851}" dt="2018-10-25T01:18:22.928" v="78" actId="20577"/>
      <pc:docMkLst>
        <pc:docMk/>
      </pc:docMkLst>
      <pc:sldChg chg="modSp">
        <pc:chgData name="Thiago Santos Sampaio" userId="1dd1163a-b872-4143-aca2-eabcae8f6432" providerId="ADAL" clId="{3298F4F2-15C2-4856-B2A6-9FB4BDE52851}" dt="2018-10-25T01:18:22.928" v="78" actId="20577"/>
        <pc:sldMkLst>
          <pc:docMk/>
          <pc:sldMk cId="800341217" sldId="295"/>
        </pc:sldMkLst>
        <pc:spChg chg="mod">
          <ac:chgData name="Thiago Santos Sampaio" userId="1dd1163a-b872-4143-aca2-eabcae8f6432" providerId="ADAL" clId="{3298F4F2-15C2-4856-B2A6-9FB4BDE52851}" dt="2018-10-25T01:18:22.928" v="78" actId="20577"/>
          <ac:spMkLst>
            <pc:docMk/>
            <pc:sldMk cId="800341217" sldId="295"/>
            <ac:spMk id="6" creationId="{91A87CD0-A976-4776-8115-65520FCC07F7}"/>
          </ac:spMkLst>
        </pc:spChg>
        <pc:graphicFrameChg chg="mod">
          <ac:chgData name="Thiago Santos Sampaio" userId="1dd1163a-b872-4143-aca2-eabcae8f6432" providerId="ADAL" clId="{3298F4F2-15C2-4856-B2A6-9FB4BDE52851}" dt="2018-10-25T01:17:42.656" v="72" actId="1076"/>
          <ac:graphicFrameMkLst>
            <pc:docMk/>
            <pc:sldMk cId="800341217" sldId="295"/>
            <ac:graphicFrameMk id="62" creationId="{1E064434-027C-4FD7-A8DF-5D0DD5B590E3}"/>
          </ac:graphicFrameMkLst>
        </pc:graphicFrameChg>
      </pc:sldChg>
    </pc:docChg>
  </pc:docChgLst>
  <pc:docChgLst>
    <pc:chgData name="Alexandre D. Reis Moraes de Oliveira" userId="1077143a-285b-4511-9b0e-101ddca2f8e1" providerId="ADAL" clId="{6DB63701-4520-4DEA-8633-5ADBB40876A3}"/>
    <pc:docChg chg="custSel addSld modSld">
      <pc:chgData name="Alexandre D. Reis Moraes de Oliveira" userId="1077143a-285b-4511-9b0e-101ddca2f8e1" providerId="ADAL" clId="{6DB63701-4520-4DEA-8633-5ADBB40876A3}" dt="2018-10-09T22:41:06.291" v="636"/>
      <pc:docMkLst>
        <pc:docMk/>
      </pc:docMkLst>
      <pc:sldChg chg="modSp">
        <pc:chgData name="Alexandre D. Reis Moraes de Oliveira" userId="1077143a-285b-4511-9b0e-101ddca2f8e1" providerId="ADAL" clId="{6DB63701-4520-4DEA-8633-5ADBB40876A3}" dt="2018-10-09T22:39:20.417" v="590" actId="20577"/>
        <pc:sldMkLst>
          <pc:docMk/>
          <pc:sldMk cId="4093719720" sldId="294"/>
        </pc:sldMkLst>
        <pc:spChg chg="mod">
          <ac:chgData name="Alexandre D. Reis Moraes de Oliveira" userId="1077143a-285b-4511-9b0e-101ddca2f8e1" providerId="ADAL" clId="{6DB63701-4520-4DEA-8633-5ADBB40876A3}" dt="2018-10-09T22:37:51.167" v="571" actId="20577"/>
          <ac:spMkLst>
            <pc:docMk/>
            <pc:sldMk cId="4093719720" sldId="294"/>
            <ac:spMk id="181" creationId="{6A5EAB5D-0178-4A5E-8944-BE1FB0E91B43}"/>
          </ac:spMkLst>
        </pc:spChg>
        <pc:spChg chg="mod">
          <ac:chgData name="Alexandre D. Reis Moraes de Oliveira" userId="1077143a-285b-4511-9b0e-101ddca2f8e1" providerId="ADAL" clId="{6DB63701-4520-4DEA-8633-5ADBB40876A3}" dt="2018-10-09T22:38:09.615" v="577" actId="20577"/>
          <ac:spMkLst>
            <pc:docMk/>
            <pc:sldMk cId="4093719720" sldId="294"/>
            <ac:spMk id="182" creationId="{CC88684C-A83A-4951-A386-A526726B2D2B}"/>
          </ac:spMkLst>
        </pc:spChg>
        <pc:spChg chg="mod">
          <ac:chgData name="Alexandre D. Reis Moraes de Oliveira" userId="1077143a-285b-4511-9b0e-101ddca2f8e1" providerId="ADAL" clId="{6DB63701-4520-4DEA-8633-5ADBB40876A3}" dt="2018-10-09T22:39:20.417" v="590" actId="20577"/>
          <ac:spMkLst>
            <pc:docMk/>
            <pc:sldMk cId="4093719720" sldId="294"/>
            <ac:spMk id="185" creationId="{C1EB7131-ECF3-478E-8FBD-D44CE1CBE526}"/>
          </ac:spMkLst>
        </pc:spChg>
        <pc:spChg chg="mod">
          <ac:chgData name="Alexandre D. Reis Moraes de Oliveira" userId="1077143a-285b-4511-9b0e-101ddca2f8e1" providerId="ADAL" clId="{6DB63701-4520-4DEA-8633-5ADBB40876A3}" dt="2018-10-09T22:37:44.851" v="562" actId="20577"/>
          <ac:spMkLst>
            <pc:docMk/>
            <pc:sldMk cId="4093719720" sldId="294"/>
            <ac:spMk id="186" creationId="{13F9D8B4-10CC-4F57-95C8-FF21F42C5269}"/>
          </ac:spMkLst>
        </pc:spChg>
      </pc:sldChg>
      <pc:sldChg chg="addSp modSp mod">
        <pc:chgData name="Alexandre D. Reis Moraes de Oliveira" userId="1077143a-285b-4511-9b0e-101ddca2f8e1" providerId="ADAL" clId="{6DB63701-4520-4DEA-8633-5ADBB40876A3}" dt="2018-10-09T21:19:57.349" v="478" actId="207"/>
        <pc:sldMkLst>
          <pc:docMk/>
          <pc:sldMk cId="800341217" sldId="295"/>
        </pc:sldMkLst>
        <pc:spChg chg="mod">
          <ac:chgData name="Alexandre D. Reis Moraes de Oliveira" userId="1077143a-285b-4511-9b0e-101ddca2f8e1" providerId="ADAL" clId="{6DB63701-4520-4DEA-8633-5ADBB40876A3}" dt="2018-10-09T21:10:15.584" v="377" actId="1038"/>
          <ac:spMkLst>
            <pc:docMk/>
            <pc:sldMk cId="800341217" sldId="295"/>
            <ac:spMk id="9" creationId="{53114D57-BB21-48F0-A0B2-485597504157}"/>
          </ac:spMkLst>
        </pc:spChg>
        <pc:spChg chg="mod">
          <ac:chgData name="Alexandre D. Reis Moraes de Oliveira" userId="1077143a-285b-4511-9b0e-101ddca2f8e1" providerId="ADAL" clId="{6DB63701-4520-4DEA-8633-5ADBB40876A3}" dt="2018-10-09T21:10:15.584" v="377" actId="1038"/>
          <ac:spMkLst>
            <pc:docMk/>
            <pc:sldMk cId="800341217" sldId="295"/>
            <ac:spMk id="10" creationId="{82A499CA-D3BB-473B-BE78-235A63465063}"/>
          </ac:spMkLst>
        </pc:spChg>
        <pc:spChg chg="mod">
          <ac:chgData name="Alexandre D. Reis Moraes de Oliveira" userId="1077143a-285b-4511-9b0e-101ddca2f8e1" providerId="ADAL" clId="{6DB63701-4520-4DEA-8633-5ADBB40876A3}" dt="2018-10-09T21:11:02.147" v="400" actId="1038"/>
          <ac:spMkLst>
            <pc:docMk/>
            <pc:sldMk cId="800341217" sldId="295"/>
            <ac:spMk id="11" creationId="{A418735C-562F-4286-BABF-4C25A58FAB30}"/>
          </ac:spMkLst>
        </pc:spChg>
        <pc:spChg chg="mod">
          <ac:chgData name="Alexandre D. Reis Moraes de Oliveira" userId="1077143a-285b-4511-9b0e-101ddca2f8e1" providerId="ADAL" clId="{6DB63701-4520-4DEA-8633-5ADBB40876A3}" dt="2018-10-09T21:11:02.147" v="400" actId="1038"/>
          <ac:spMkLst>
            <pc:docMk/>
            <pc:sldMk cId="800341217" sldId="295"/>
            <ac:spMk id="12" creationId="{60340B24-B258-407D-9776-EFA84FFEB07C}"/>
          </ac:spMkLst>
        </pc:spChg>
        <pc:spChg chg="mod">
          <ac:chgData name="Alexandre D. Reis Moraes de Oliveira" userId="1077143a-285b-4511-9b0e-101ddca2f8e1" providerId="ADAL" clId="{6DB63701-4520-4DEA-8633-5ADBB40876A3}" dt="2018-10-09T21:11:16.758" v="411" actId="1038"/>
          <ac:spMkLst>
            <pc:docMk/>
            <pc:sldMk cId="800341217" sldId="295"/>
            <ac:spMk id="13" creationId="{ED3C9C7E-5EB2-4B7C-B1E7-ABAB77C8DBDA}"/>
          </ac:spMkLst>
        </pc:spChg>
        <pc:spChg chg="mod">
          <ac:chgData name="Alexandre D. Reis Moraes de Oliveira" userId="1077143a-285b-4511-9b0e-101ddca2f8e1" providerId="ADAL" clId="{6DB63701-4520-4DEA-8633-5ADBB40876A3}" dt="2018-10-09T21:11:16.758" v="411" actId="1038"/>
          <ac:spMkLst>
            <pc:docMk/>
            <pc:sldMk cId="800341217" sldId="295"/>
            <ac:spMk id="14" creationId="{795C791C-FBB5-46FD-B83F-65D50489CBFD}"/>
          </ac:spMkLst>
        </pc:spChg>
        <pc:spChg chg="mod">
          <ac:chgData name="Alexandre D. Reis Moraes de Oliveira" userId="1077143a-285b-4511-9b0e-101ddca2f8e1" providerId="ADAL" clId="{6DB63701-4520-4DEA-8633-5ADBB40876A3}" dt="2018-10-09T21:11:46.794" v="419" actId="1038"/>
          <ac:spMkLst>
            <pc:docMk/>
            <pc:sldMk cId="800341217" sldId="295"/>
            <ac:spMk id="15" creationId="{EBC321A8-18D6-407D-8F2B-8B244B24B41D}"/>
          </ac:spMkLst>
        </pc:spChg>
        <pc:spChg chg="mod">
          <ac:chgData name="Alexandre D. Reis Moraes de Oliveira" userId="1077143a-285b-4511-9b0e-101ddca2f8e1" providerId="ADAL" clId="{6DB63701-4520-4DEA-8633-5ADBB40876A3}" dt="2018-10-09T21:11:46.794" v="419" actId="1038"/>
          <ac:spMkLst>
            <pc:docMk/>
            <pc:sldMk cId="800341217" sldId="295"/>
            <ac:spMk id="16" creationId="{5EF6DACD-2899-491C-853F-97978EE2BC92}"/>
          </ac:spMkLst>
        </pc:spChg>
        <pc:spChg chg="add mod">
          <ac:chgData name="Alexandre D. Reis Moraes de Oliveira" userId="1077143a-285b-4511-9b0e-101ddca2f8e1" providerId="ADAL" clId="{6DB63701-4520-4DEA-8633-5ADBB40876A3}" dt="2018-10-09T21:12:16.806" v="420" actId="207"/>
          <ac:spMkLst>
            <pc:docMk/>
            <pc:sldMk cId="800341217" sldId="295"/>
            <ac:spMk id="17" creationId="{E5F868A5-AD97-4532-B93B-57FBA49ED736}"/>
          </ac:spMkLst>
        </pc:spChg>
        <pc:spChg chg="add mod">
          <ac:chgData name="Alexandre D. Reis Moraes de Oliveira" userId="1077143a-285b-4511-9b0e-101ddca2f8e1" providerId="ADAL" clId="{6DB63701-4520-4DEA-8633-5ADBB40876A3}" dt="2018-10-09T21:10:40.804" v="393" actId="14100"/>
          <ac:spMkLst>
            <pc:docMk/>
            <pc:sldMk cId="800341217" sldId="295"/>
            <ac:spMk id="18" creationId="{A5212ED0-4DAC-419B-9648-3E0984BDD734}"/>
          </ac:spMkLst>
        </pc:spChg>
        <pc:graphicFrameChg chg="mod">
          <ac:chgData name="Alexandre D. Reis Moraes de Oliveira" userId="1077143a-285b-4511-9b0e-101ddca2f8e1" providerId="ADAL" clId="{6DB63701-4520-4DEA-8633-5ADBB40876A3}" dt="2018-10-09T21:19:57.349" v="478" actId="207"/>
          <ac:graphicFrameMkLst>
            <pc:docMk/>
            <pc:sldMk cId="800341217" sldId="295"/>
            <ac:graphicFrameMk id="62" creationId="{1E064434-027C-4FD7-A8DF-5D0DD5B590E3}"/>
          </ac:graphicFrameMkLst>
        </pc:graphicFrameChg>
      </pc:sldChg>
      <pc:sldChg chg="addSp delSp">
        <pc:chgData name="Alexandre D. Reis Moraes de Oliveira" userId="1077143a-285b-4511-9b0e-101ddca2f8e1" providerId="ADAL" clId="{6DB63701-4520-4DEA-8633-5ADBB40876A3}" dt="2018-10-09T22:39:44.066" v="592"/>
        <pc:sldMkLst>
          <pc:docMk/>
          <pc:sldMk cId="198615948" sldId="325"/>
        </pc:sldMkLst>
        <pc:grpChg chg="del">
          <ac:chgData name="Alexandre D. Reis Moraes de Oliveira" userId="1077143a-285b-4511-9b0e-101ddca2f8e1" providerId="ADAL" clId="{6DB63701-4520-4DEA-8633-5ADBB40876A3}" dt="2018-10-09T22:39:43.798" v="591" actId="478"/>
          <ac:grpSpMkLst>
            <pc:docMk/>
            <pc:sldMk cId="198615948" sldId="325"/>
            <ac:grpSpMk id="153" creationId="{D2F6012B-4C51-4C0A-923B-419897EDC91F}"/>
          </ac:grpSpMkLst>
        </pc:grpChg>
        <pc:grpChg chg="add">
          <ac:chgData name="Alexandre D. Reis Moraes de Oliveira" userId="1077143a-285b-4511-9b0e-101ddca2f8e1" providerId="ADAL" clId="{6DB63701-4520-4DEA-8633-5ADBB40876A3}" dt="2018-10-09T22:39:44.066" v="592"/>
          <ac:grpSpMkLst>
            <pc:docMk/>
            <pc:sldMk cId="198615948" sldId="325"/>
            <ac:grpSpMk id="194" creationId="{B1D26430-23A8-47F5-A7CF-2C31EDE4F995}"/>
          </ac:grpSpMkLst>
        </pc:grpChg>
      </pc:sldChg>
      <pc:sldChg chg="addSp delSp">
        <pc:chgData name="Alexandre D. Reis Moraes de Oliveira" userId="1077143a-285b-4511-9b0e-101ddca2f8e1" providerId="ADAL" clId="{6DB63701-4520-4DEA-8633-5ADBB40876A3}" dt="2018-10-09T22:40:02.399" v="602"/>
        <pc:sldMkLst>
          <pc:docMk/>
          <pc:sldMk cId="1219686340" sldId="326"/>
        </pc:sldMkLst>
        <pc:grpChg chg="del">
          <ac:chgData name="Alexandre D. Reis Moraes de Oliveira" userId="1077143a-285b-4511-9b0e-101ddca2f8e1" providerId="ADAL" clId="{6DB63701-4520-4DEA-8633-5ADBB40876A3}" dt="2018-10-09T22:40:02.155" v="601" actId="478"/>
          <ac:grpSpMkLst>
            <pc:docMk/>
            <pc:sldMk cId="1219686340" sldId="326"/>
            <ac:grpSpMk id="153" creationId="{B4D8CAFE-01E9-4377-B1EF-ACB1A6D36949}"/>
          </ac:grpSpMkLst>
        </pc:grpChg>
        <pc:grpChg chg="add">
          <ac:chgData name="Alexandre D. Reis Moraes de Oliveira" userId="1077143a-285b-4511-9b0e-101ddca2f8e1" providerId="ADAL" clId="{6DB63701-4520-4DEA-8633-5ADBB40876A3}" dt="2018-10-09T22:40:02.399" v="602"/>
          <ac:grpSpMkLst>
            <pc:docMk/>
            <pc:sldMk cId="1219686340" sldId="326"/>
            <ac:grpSpMk id="297" creationId="{A7D8A336-3796-43F0-959F-CCFE38669D5B}"/>
          </ac:grpSpMkLst>
        </pc:grpChg>
      </pc:sldChg>
      <pc:sldChg chg="addSp delSp">
        <pc:chgData name="Alexandre D. Reis Moraes de Oliveira" userId="1077143a-285b-4511-9b0e-101ddca2f8e1" providerId="ADAL" clId="{6DB63701-4520-4DEA-8633-5ADBB40876A3}" dt="2018-10-09T22:40:06.470" v="604"/>
        <pc:sldMkLst>
          <pc:docMk/>
          <pc:sldMk cId="2379227772" sldId="327"/>
        </pc:sldMkLst>
        <pc:grpChg chg="del">
          <ac:chgData name="Alexandre D. Reis Moraes de Oliveira" userId="1077143a-285b-4511-9b0e-101ddca2f8e1" providerId="ADAL" clId="{6DB63701-4520-4DEA-8633-5ADBB40876A3}" dt="2018-10-09T22:40:06.218" v="603" actId="478"/>
          <ac:grpSpMkLst>
            <pc:docMk/>
            <pc:sldMk cId="2379227772" sldId="327"/>
            <ac:grpSpMk id="153" creationId="{A7488C1F-F390-4E05-96D9-CFA7BBB161F9}"/>
          </ac:grpSpMkLst>
        </pc:grpChg>
        <pc:grpChg chg="add">
          <ac:chgData name="Alexandre D. Reis Moraes de Oliveira" userId="1077143a-285b-4511-9b0e-101ddca2f8e1" providerId="ADAL" clId="{6DB63701-4520-4DEA-8633-5ADBB40876A3}" dt="2018-10-09T22:40:06.470" v="604"/>
          <ac:grpSpMkLst>
            <pc:docMk/>
            <pc:sldMk cId="2379227772" sldId="327"/>
            <ac:grpSpMk id="297" creationId="{1C2E3667-2728-43D2-9803-059E65E84594}"/>
          </ac:grpSpMkLst>
        </pc:grpChg>
      </pc:sldChg>
      <pc:sldChg chg="addSp delSp">
        <pc:chgData name="Alexandre D. Reis Moraes de Oliveira" userId="1077143a-285b-4511-9b0e-101ddca2f8e1" providerId="ADAL" clId="{6DB63701-4520-4DEA-8633-5ADBB40876A3}" dt="2018-10-09T22:40:11.914" v="606"/>
        <pc:sldMkLst>
          <pc:docMk/>
          <pc:sldMk cId="2500905634" sldId="328"/>
        </pc:sldMkLst>
        <pc:grpChg chg="del">
          <ac:chgData name="Alexandre D. Reis Moraes de Oliveira" userId="1077143a-285b-4511-9b0e-101ddca2f8e1" providerId="ADAL" clId="{6DB63701-4520-4DEA-8633-5ADBB40876A3}" dt="2018-10-09T22:40:11.615" v="605" actId="478"/>
          <ac:grpSpMkLst>
            <pc:docMk/>
            <pc:sldMk cId="2500905634" sldId="328"/>
            <ac:grpSpMk id="153" creationId="{81AFE51D-7FDB-470B-BC05-A596999B4655}"/>
          </ac:grpSpMkLst>
        </pc:grpChg>
        <pc:grpChg chg="add">
          <ac:chgData name="Alexandre D. Reis Moraes de Oliveira" userId="1077143a-285b-4511-9b0e-101ddca2f8e1" providerId="ADAL" clId="{6DB63701-4520-4DEA-8633-5ADBB40876A3}" dt="2018-10-09T22:40:11.914" v="606"/>
          <ac:grpSpMkLst>
            <pc:docMk/>
            <pc:sldMk cId="2500905634" sldId="328"/>
            <ac:grpSpMk id="215" creationId="{6AA89F80-EE7D-401E-B232-766B4806AE5E}"/>
          </ac:grpSpMkLst>
        </pc:grpChg>
      </pc:sldChg>
      <pc:sldChg chg="addSp delSp">
        <pc:chgData name="Alexandre D. Reis Moraes de Oliveira" userId="1077143a-285b-4511-9b0e-101ddca2f8e1" providerId="ADAL" clId="{6DB63701-4520-4DEA-8633-5ADBB40876A3}" dt="2018-10-09T22:40:15.313" v="608"/>
        <pc:sldMkLst>
          <pc:docMk/>
          <pc:sldMk cId="150511020" sldId="333"/>
        </pc:sldMkLst>
        <pc:grpChg chg="del">
          <ac:chgData name="Alexandre D. Reis Moraes de Oliveira" userId="1077143a-285b-4511-9b0e-101ddca2f8e1" providerId="ADAL" clId="{6DB63701-4520-4DEA-8633-5ADBB40876A3}" dt="2018-10-09T22:40:15.031" v="607" actId="478"/>
          <ac:grpSpMkLst>
            <pc:docMk/>
            <pc:sldMk cId="150511020" sldId="333"/>
            <ac:grpSpMk id="153" creationId="{44FC17F1-CE9A-4FC8-9C0E-BD1D07BA1126}"/>
          </ac:grpSpMkLst>
        </pc:grpChg>
        <pc:grpChg chg="add">
          <ac:chgData name="Alexandre D. Reis Moraes de Oliveira" userId="1077143a-285b-4511-9b0e-101ddca2f8e1" providerId="ADAL" clId="{6DB63701-4520-4DEA-8633-5ADBB40876A3}" dt="2018-10-09T22:40:15.313" v="608"/>
          <ac:grpSpMkLst>
            <pc:docMk/>
            <pc:sldMk cId="150511020" sldId="333"/>
            <ac:grpSpMk id="164" creationId="{A7B66335-2252-4E76-A035-CC19E7C4AD99}"/>
          </ac:grpSpMkLst>
        </pc:grpChg>
      </pc:sldChg>
      <pc:sldChg chg="addSp delSp">
        <pc:chgData name="Alexandre D. Reis Moraes de Oliveira" userId="1077143a-285b-4511-9b0e-101ddca2f8e1" providerId="ADAL" clId="{6DB63701-4520-4DEA-8633-5ADBB40876A3}" dt="2018-10-09T22:40:26.169" v="614"/>
        <pc:sldMkLst>
          <pc:docMk/>
          <pc:sldMk cId="2277252601" sldId="335"/>
        </pc:sldMkLst>
        <pc:grpChg chg="del">
          <ac:chgData name="Alexandre D. Reis Moraes de Oliveira" userId="1077143a-285b-4511-9b0e-101ddca2f8e1" providerId="ADAL" clId="{6DB63701-4520-4DEA-8633-5ADBB40876A3}" dt="2018-10-09T22:40:25.897" v="613" actId="478"/>
          <ac:grpSpMkLst>
            <pc:docMk/>
            <pc:sldMk cId="2277252601" sldId="335"/>
            <ac:grpSpMk id="153" creationId="{C30FAEFB-9760-4BFF-BD52-B21665BC0200}"/>
          </ac:grpSpMkLst>
        </pc:grpChg>
        <pc:grpChg chg="add">
          <ac:chgData name="Alexandre D. Reis Moraes de Oliveira" userId="1077143a-285b-4511-9b0e-101ddca2f8e1" providerId="ADAL" clId="{6DB63701-4520-4DEA-8633-5ADBB40876A3}" dt="2018-10-09T22:40:26.169" v="614"/>
          <ac:grpSpMkLst>
            <pc:docMk/>
            <pc:sldMk cId="2277252601" sldId="335"/>
            <ac:grpSpMk id="297" creationId="{03579A00-736E-43BF-9E2B-1CB2C25E97AB}"/>
          </ac:grpSpMkLst>
        </pc:grpChg>
      </pc:sldChg>
      <pc:sldChg chg="addSp delSp">
        <pc:chgData name="Alexandre D. Reis Moraes de Oliveira" userId="1077143a-285b-4511-9b0e-101ddca2f8e1" providerId="ADAL" clId="{6DB63701-4520-4DEA-8633-5ADBB40876A3}" dt="2018-10-09T22:40:29.323" v="616"/>
        <pc:sldMkLst>
          <pc:docMk/>
          <pc:sldMk cId="2906236792" sldId="336"/>
        </pc:sldMkLst>
        <pc:grpChg chg="del">
          <ac:chgData name="Alexandre D. Reis Moraes de Oliveira" userId="1077143a-285b-4511-9b0e-101ddca2f8e1" providerId="ADAL" clId="{6DB63701-4520-4DEA-8633-5ADBB40876A3}" dt="2018-10-09T22:40:29.121" v="615" actId="478"/>
          <ac:grpSpMkLst>
            <pc:docMk/>
            <pc:sldMk cId="2906236792" sldId="336"/>
            <ac:grpSpMk id="153" creationId="{4ADA31FA-402D-457E-9E53-E9DD5A37BBCC}"/>
          </ac:grpSpMkLst>
        </pc:grpChg>
        <pc:grpChg chg="add">
          <ac:chgData name="Alexandre D. Reis Moraes de Oliveira" userId="1077143a-285b-4511-9b0e-101ddca2f8e1" providerId="ADAL" clId="{6DB63701-4520-4DEA-8633-5ADBB40876A3}" dt="2018-10-09T22:40:29.323" v="616"/>
          <ac:grpSpMkLst>
            <pc:docMk/>
            <pc:sldMk cId="2906236792" sldId="336"/>
            <ac:grpSpMk id="192" creationId="{C6C4B139-C753-4D8E-8E21-B8FE17CC2E4E}"/>
          </ac:grpSpMkLst>
        </pc:grpChg>
      </pc:sldChg>
      <pc:sldChg chg="addSp delSp">
        <pc:chgData name="Alexandre D. Reis Moraes de Oliveira" userId="1077143a-285b-4511-9b0e-101ddca2f8e1" providerId="ADAL" clId="{6DB63701-4520-4DEA-8633-5ADBB40876A3}" dt="2018-10-09T22:40:32.723" v="618"/>
        <pc:sldMkLst>
          <pc:docMk/>
          <pc:sldMk cId="2590539816" sldId="337"/>
        </pc:sldMkLst>
        <pc:grpChg chg="del">
          <ac:chgData name="Alexandre D. Reis Moraes de Oliveira" userId="1077143a-285b-4511-9b0e-101ddca2f8e1" providerId="ADAL" clId="{6DB63701-4520-4DEA-8633-5ADBB40876A3}" dt="2018-10-09T22:40:32.508" v="617" actId="478"/>
          <ac:grpSpMkLst>
            <pc:docMk/>
            <pc:sldMk cId="2590539816" sldId="337"/>
            <ac:grpSpMk id="153" creationId="{F4ADA91A-35CB-4D31-8F17-518CCB1BBBE4}"/>
          </ac:grpSpMkLst>
        </pc:grpChg>
        <pc:grpChg chg="add">
          <ac:chgData name="Alexandre D. Reis Moraes de Oliveira" userId="1077143a-285b-4511-9b0e-101ddca2f8e1" providerId="ADAL" clId="{6DB63701-4520-4DEA-8633-5ADBB40876A3}" dt="2018-10-09T22:40:32.723" v="618"/>
          <ac:grpSpMkLst>
            <pc:docMk/>
            <pc:sldMk cId="2590539816" sldId="337"/>
            <ac:grpSpMk id="194" creationId="{985D88FF-F62E-4883-BFA2-83B4CA1AF4D1}"/>
          </ac:grpSpMkLst>
        </pc:grpChg>
      </pc:sldChg>
      <pc:sldChg chg="addSp delSp modSp">
        <pc:chgData name="Alexandre D. Reis Moraes de Oliveira" userId="1077143a-285b-4511-9b0e-101ddca2f8e1" providerId="ADAL" clId="{6DB63701-4520-4DEA-8633-5ADBB40876A3}" dt="2018-10-09T22:40:38.155" v="622"/>
        <pc:sldMkLst>
          <pc:docMk/>
          <pc:sldMk cId="1174042800" sldId="342"/>
        </pc:sldMkLst>
        <pc:grpChg chg="del">
          <ac:chgData name="Alexandre D. Reis Moraes de Oliveira" userId="1077143a-285b-4511-9b0e-101ddca2f8e1" providerId="ADAL" clId="{6DB63701-4520-4DEA-8633-5ADBB40876A3}" dt="2018-10-09T22:40:37.520" v="621" actId="478"/>
          <ac:grpSpMkLst>
            <pc:docMk/>
            <pc:sldMk cId="1174042800" sldId="342"/>
            <ac:grpSpMk id="154" creationId="{1F3667CA-BAED-4948-9EFE-E73DB12C4C8A}"/>
          </ac:grpSpMkLst>
        </pc:grpChg>
        <pc:grpChg chg="add del mod">
          <ac:chgData name="Alexandre D. Reis Moraes de Oliveira" userId="1077143a-285b-4511-9b0e-101ddca2f8e1" providerId="ADAL" clId="{6DB63701-4520-4DEA-8633-5ADBB40876A3}" dt="2018-10-09T22:40:37.080" v="620"/>
          <ac:grpSpMkLst>
            <pc:docMk/>
            <pc:sldMk cId="1174042800" sldId="342"/>
            <ac:grpSpMk id="176" creationId="{BA6E01B1-64A9-4AA3-9B7A-9AF7B9ED2B94}"/>
          </ac:grpSpMkLst>
        </pc:grpChg>
        <pc:grpChg chg="mod">
          <ac:chgData name="Alexandre D. Reis Moraes de Oliveira" userId="1077143a-285b-4511-9b0e-101ddca2f8e1" providerId="ADAL" clId="{6DB63701-4520-4DEA-8633-5ADBB40876A3}" dt="2018-10-09T22:40:36.312" v="619"/>
          <ac:grpSpMkLst>
            <pc:docMk/>
            <pc:sldMk cId="1174042800" sldId="342"/>
            <ac:grpSpMk id="177" creationId="{7D641FFB-447A-438C-A215-6A39F1D3B577}"/>
          </ac:grpSpMkLst>
        </pc:grpChg>
        <pc:grpChg chg="mod">
          <ac:chgData name="Alexandre D. Reis Moraes de Oliveira" userId="1077143a-285b-4511-9b0e-101ddca2f8e1" providerId="ADAL" clId="{6DB63701-4520-4DEA-8633-5ADBB40876A3}" dt="2018-10-09T22:40:36.312" v="619"/>
          <ac:grpSpMkLst>
            <pc:docMk/>
            <pc:sldMk cId="1174042800" sldId="342"/>
            <ac:grpSpMk id="185" creationId="{813AD180-E32F-4CB3-A6A9-CBB0BD0385EC}"/>
          </ac:grpSpMkLst>
        </pc:grpChg>
        <pc:grpChg chg="add">
          <ac:chgData name="Alexandre D. Reis Moraes de Oliveira" userId="1077143a-285b-4511-9b0e-101ddca2f8e1" providerId="ADAL" clId="{6DB63701-4520-4DEA-8633-5ADBB40876A3}" dt="2018-10-09T22:40:38.155" v="622"/>
          <ac:grpSpMkLst>
            <pc:docMk/>
            <pc:sldMk cId="1174042800" sldId="342"/>
            <ac:grpSpMk id="438" creationId="{3991DB6B-A232-4DF8-99DB-339A7E3C7B90}"/>
          </ac:grpSpMkLst>
        </pc:grpChg>
      </pc:sldChg>
      <pc:sldChg chg="addSp delSp">
        <pc:chgData name="Alexandre D. Reis Moraes de Oliveira" userId="1077143a-285b-4511-9b0e-101ddca2f8e1" providerId="ADAL" clId="{6DB63701-4520-4DEA-8633-5ADBB40876A3}" dt="2018-10-09T22:40:55.393" v="630"/>
        <pc:sldMkLst>
          <pc:docMk/>
          <pc:sldMk cId="2091161248" sldId="343"/>
        </pc:sldMkLst>
        <pc:grpChg chg="del">
          <ac:chgData name="Alexandre D. Reis Moraes de Oliveira" userId="1077143a-285b-4511-9b0e-101ddca2f8e1" providerId="ADAL" clId="{6DB63701-4520-4DEA-8633-5ADBB40876A3}" dt="2018-10-09T22:40:55.157" v="629" actId="478"/>
          <ac:grpSpMkLst>
            <pc:docMk/>
            <pc:sldMk cId="2091161248" sldId="343"/>
            <ac:grpSpMk id="153" creationId="{B815C4CE-2013-4CD2-B76E-E48BDB5F06A8}"/>
          </ac:grpSpMkLst>
        </pc:grpChg>
        <pc:grpChg chg="add">
          <ac:chgData name="Alexandre D. Reis Moraes de Oliveira" userId="1077143a-285b-4511-9b0e-101ddca2f8e1" providerId="ADAL" clId="{6DB63701-4520-4DEA-8633-5ADBB40876A3}" dt="2018-10-09T22:40:55.393" v="630"/>
          <ac:grpSpMkLst>
            <pc:docMk/>
            <pc:sldMk cId="2091161248" sldId="343"/>
            <ac:grpSpMk id="180" creationId="{517F4F01-0FC4-4416-AB8B-A85A21A64EB0}"/>
          </ac:grpSpMkLst>
        </pc:grpChg>
      </pc:sldChg>
      <pc:sldChg chg="addSp delSp">
        <pc:chgData name="Alexandre D. Reis Moraes de Oliveira" userId="1077143a-285b-4511-9b0e-101ddca2f8e1" providerId="ADAL" clId="{6DB63701-4520-4DEA-8633-5ADBB40876A3}" dt="2018-10-09T22:40:59.083" v="632"/>
        <pc:sldMkLst>
          <pc:docMk/>
          <pc:sldMk cId="332157368" sldId="344"/>
        </pc:sldMkLst>
        <pc:grpChg chg="add">
          <ac:chgData name="Alexandre D. Reis Moraes de Oliveira" userId="1077143a-285b-4511-9b0e-101ddca2f8e1" providerId="ADAL" clId="{6DB63701-4520-4DEA-8633-5ADBB40876A3}" dt="2018-10-09T22:40:59.083" v="632"/>
          <ac:grpSpMkLst>
            <pc:docMk/>
            <pc:sldMk cId="332157368" sldId="344"/>
            <ac:grpSpMk id="153" creationId="{A57E565C-20B6-4168-8764-AECA62A1EC7D}"/>
          </ac:grpSpMkLst>
        </pc:grpChg>
        <pc:grpChg chg="del">
          <ac:chgData name="Alexandre D. Reis Moraes de Oliveira" userId="1077143a-285b-4511-9b0e-101ddca2f8e1" providerId="ADAL" clId="{6DB63701-4520-4DEA-8633-5ADBB40876A3}" dt="2018-10-09T22:40:58.882" v="631" actId="478"/>
          <ac:grpSpMkLst>
            <pc:docMk/>
            <pc:sldMk cId="332157368" sldId="344"/>
            <ac:grpSpMk id="437" creationId="{940AF18F-8C8F-498B-A0F8-766CA3AD2136}"/>
          </ac:grpSpMkLst>
        </pc:grpChg>
      </pc:sldChg>
      <pc:sldChg chg="addSp delSp">
        <pc:chgData name="Alexandre D. Reis Moraes de Oliveira" userId="1077143a-285b-4511-9b0e-101ddca2f8e1" providerId="ADAL" clId="{6DB63701-4520-4DEA-8633-5ADBB40876A3}" dt="2018-10-09T22:41:06.291" v="636"/>
        <pc:sldMkLst>
          <pc:docMk/>
          <pc:sldMk cId="3404280457" sldId="346"/>
        </pc:sldMkLst>
        <pc:grpChg chg="del">
          <ac:chgData name="Alexandre D. Reis Moraes de Oliveira" userId="1077143a-285b-4511-9b0e-101ddca2f8e1" providerId="ADAL" clId="{6DB63701-4520-4DEA-8633-5ADBB40876A3}" dt="2018-10-09T22:41:06.028" v="635" actId="478"/>
          <ac:grpSpMkLst>
            <pc:docMk/>
            <pc:sldMk cId="3404280457" sldId="346"/>
            <ac:grpSpMk id="152" creationId="{93A88F7D-6C1F-487A-AF3D-A1B4EBC27882}"/>
          </ac:grpSpMkLst>
        </pc:grpChg>
        <pc:grpChg chg="add">
          <ac:chgData name="Alexandre D. Reis Moraes de Oliveira" userId="1077143a-285b-4511-9b0e-101ddca2f8e1" providerId="ADAL" clId="{6DB63701-4520-4DEA-8633-5ADBB40876A3}" dt="2018-10-09T22:41:06.291" v="636"/>
          <ac:grpSpMkLst>
            <pc:docMk/>
            <pc:sldMk cId="3404280457" sldId="346"/>
            <ac:grpSpMk id="158" creationId="{1FC52233-4A00-4D20-B857-66E6E84DD1EE}"/>
          </ac:grpSpMkLst>
        </pc:grpChg>
      </pc:sldChg>
      <pc:sldChg chg="addSp delSp">
        <pc:chgData name="Alexandre D. Reis Moraes de Oliveira" userId="1077143a-285b-4511-9b0e-101ddca2f8e1" providerId="ADAL" clId="{6DB63701-4520-4DEA-8633-5ADBB40876A3}" dt="2018-10-09T22:41:02.921" v="634"/>
        <pc:sldMkLst>
          <pc:docMk/>
          <pc:sldMk cId="2209292709" sldId="347"/>
        </pc:sldMkLst>
        <pc:grpChg chg="del">
          <ac:chgData name="Alexandre D. Reis Moraes de Oliveira" userId="1077143a-285b-4511-9b0e-101ddca2f8e1" providerId="ADAL" clId="{6DB63701-4520-4DEA-8633-5ADBB40876A3}" dt="2018-10-09T22:41:02.648" v="633" actId="478"/>
          <ac:grpSpMkLst>
            <pc:docMk/>
            <pc:sldMk cId="2209292709" sldId="347"/>
            <ac:grpSpMk id="151" creationId="{F5F5B944-938E-4CE1-B521-6268A99C7929}"/>
          </ac:grpSpMkLst>
        </pc:grpChg>
        <pc:grpChg chg="add">
          <ac:chgData name="Alexandre D. Reis Moraes de Oliveira" userId="1077143a-285b-4511-9b0e-101ddca2f8e1" providerId="ADAL" clId="{6DB63701-4520-4DEA-8633-5ADBB40876A3}" dt="2018-10-09T22:41:02.921" v="634"/>
          <ac:grpSpMkLst>
            <pc:docMk/>
            <pc:sldMk cId="2209292709" sldId="347"/>
            <ac:grpSpMk id="164" creationId="{0FAF92CE-428A-47F5-BD3D-455D5B010A89}"/>
          </ac:grpSpMkLst>
        </pc:grpChg>
      </pc:sldChg>
      <pc:sldChg chg="addSp delSp">
        <pc:chgData name="Alexandre D. Reis Moraes de Oliveira" userId="1077143a-285b-4511-9b0e-101ddca2f8e1" providerId="ADAL" clId="{6DB63701-4520-4DEA-8633-5ADBB40876A3}" dt="2018-10-09T22:39:47.365" v="594"/>
        <pc:sldMkLst>
          <pc:docMk/>
          <pc:sldMk cId="2252814273" sldId="348"/>
        </pc:sldMkLst>
        <pc:grpChg chg="del">
          <ac:chgData name="Alexandre D. Reis Moraes de Oliveira" userId="1077143a-285b-4511-9b0e-101ddca2f8e1" providerId="ADAL" clId="{6DB63701-4520-4DEA-8633-5ADBB40876A3}" dt="2018-10-09T22:39:47.130" v="593" actId="478"/>
          <ac:grpSpMkLst>
            <pc:docMk/>
            <pc:sldMk cId="2252814273" sldId="348"/>
            <ac:grpSpMk id="153" creationId="{40429B49-A878-4849-BC0A-72FE8616D342}"/>
          </ac:grpSpMkLst>
        </pc:grpChg>
        <pc:grpChg chg="add">
          <ac:chgData name="Alexandre D. Reis Moraes de Oliveira" userId="1077143a-285b-4511-9b0e-101ddca2f8e1" providerId="ADAL" clId="{6DB63701-4520-4DEA-8633-5ADBB40876A3}" dt="2018-10-09T22:39:47.365" v="594"/>
          <ac:grpSpMkLst>
            <pc:docMk/>
            <pc:sldMk cId="2252814273" sldId="348"/>
            <ac:grpSpMk id="175" creationId="{8FFF9EEF-30DE-4478-BC7B-A06DBEDF1A2A}"/>
          </ac:grpSpMkLst>
        </pc:grpChg>
      </pc:sldChg>
      <pc:sldChg chg="delSp modSp">
        <pc:chgData name="Alexandre D. Reis Moraes de Oliveira" userId="1077143a-285b-4511-9b0e-101ddca2f8e1" providerId="ADAL" clId="{6DB63701-4520-4DEA-8633-5ADBB40876A3}" dt="2018-10-09T22:36:42.531" v="556" actId="478"/>
        <pc:sldMkLst>
          <pc:docMk/>
          <pc:sldMk cId="3700147285" sldId="354"/>
        </pc:sldMkLst>
        <pc:spChg chg="mod">
          <ac:chgData name="Alexandre D. Reis Moraes de Oliveira" userId="1077143a-285b-4511-9b0e-101ddca2f8e1" providerId="ADAL" clId="{6DB63701-4520-4DEA-8633-5ADBB40876A3}" dt="2018-10-09T21:23:05.009" v="521" actId="1035"/>
          <ac:spMkLst>
            <pc:docMk/>
            <pc:sldMk cId="3700147285" sldId="354"/>
            <ac:spMk id="29" creationId="{1E630DEB-1720-4191-AD24-14CBA09DC0FD}"/>
          </ac:spMkLst>
        </pc:spChg>
        <pc:graphicFrameChg chg="del">
          <ac:chgData name="Alexandre D. Reis Moraes de Oliveira" userId="1077143a-285b-4511-9b0e-101ddca2f8e1" providerId="ADAL" clId="{6DB63701-4520-4DEA-8633-5ADBB40876A3}" dt="2018-10-09T21:01:15.274" v="0" actId="478"/>
          <ac:graphicFrameMkLst>
            <pc:docMk/>
            <pc:sldMk cId="3700147285" sldId="354"/>
            <ac:graphicFrameMk id="2" creationId="{18D61D16-0EC4-48C0-BC95-C52E6EE8211A}"/>
          </ac:graphicFrameMkLst>
        </pc:graphicFrameChg>
        <pc:graphicFrameChg chg="del mod">
          <ac:chgData name="Alexandre D. Reis Moraes de Oliveira" userId="1077143a-285b-4511-9b0e-101ddca2f8e1" providerId="ADAL" clId="{6DB63701-4520-4DEA-8633-5ADBB40876A3}" dt="2018-10-09T22:35:11.061" v="554" actId="478"/>
          <ac:graphicFrameMkLst>
            <pc:docMk/>
            <pc:sldMk cId="3700147285" sldId="354"/>
            <ac:graphicFrameMk id="3" creationId="{577B8EFC-56C8-48A6-A954-EBA6C6BE6B25}"/>
          </ac:graphicFrameMkLst>
        </pc:graphicFrameChg>
        <pc:graphicFrameChg chg="del mod">
          <ac:chgData name="Alexandre D. Reis Moraes de Oliveira" userId="1077143a-285b-4511-9b0e-101ddca2f8e1" providerId="ADAL" clId="{6DB63701-4520-4DEA-8633-5ADBB40876A3}" dt="2018-10-09T21:22:56.487" v="480" actId="478"/>
          <ac:graphicFrameMkLst>
            <pc:docMk/>
            <pc:sldMk cId="3700147285" sldId="354"/>
            <ac:graphicFrameMk id="4" creationId="{FD3CAF47-9084-4F48-97C2-5B9B4F4D8898}"/>
          </ac:graphicFrameMkLst>
        </pc:graphicFrameChg>
        <pc:graphicFrameChg chg="del mod">
          <ac:chgData name="Alexandre D. Reis Moraes de Oliveira" userId="1077143a-285b-4511-9b0e-101ddca2f8e1" providerId="ADAL" clId="{6DB63701-4520-4DEA-8633-5ADBB40876A3}" dt="2018-10-09T22:36:42.531" v="556" actId="478"/>
          <ac:graphicFrameMkLst>
            <pc:docMk/>
            <pc:sldMk cId="3700147285" sldId="354"/>
            <ac:graphicFrameMk id="5" creationId="{D3E8D005-B838-46B4-8B4A-E9CE9699336E}"/>
          </ac:graphicFrameMkLst>
        </pc:graphicFrameChg>
        <pc:graphicFrameChg chg="del">
          <ac:chgData name="Alexandre D. Reis Moraes de Oliveira" userId="1077143a-285b-4511-9b0e-101ddca2f8e1" providerId="ADAL" clId="{6DB63701-4520-4DEA-8633-5ADBB40876A3}" dt="2018-10-09T21:01:59.309" v="54" actId="478"/>
          <ac:graphicFrameMkLst>
            <pc:docMk/>
            <pc:sldMk cId="3700147285" sldId="354"/>
            <ac:graphicFrameMk id="7" creationId="{83E74D8E-D532-4C0D-BBF5-9D114B99EA2E}"/>
          </ac:graphicFrameMkLst>
        </pc:graphicFrameChg>
      </pc:sldChg>
      <pc:sldChg chg="addSp delSp">
        <pc:chgData name="Alexandre D. Reis Moraes de Oliveira" userId="1077143a-285b-4511-9b0e-101ddca2f8e1" providerId="ADAL" clId="{6DB63701-4520-4DEA-8633-5ADBB40876A3}" dt="2018-10-09T22:39:53.960" v="598"/>
        <pc:sldMkLst>
          <pc:docMk/>
          <pc:sldMk cId="3889412794" sldId="357"/>
        </pc:sldMkLst>
        <pc:grpChg chg="del">
          <ac:chgData name="Alexandre D. Reis Moraes de Oliveira" userId="1077143a-285b-4511-9b0e-101ddca2f8e1" providerId="ADAL" clId="{6DB63701-4520-4DEA-8633-5ADBB40876A3}" dt="2018-10-09T22:39:53.773" v="597" actId="478"/>
          <ac:grpSpMkLst>
            <pc:docMk/>
            <pc:sldMk cId="3889412794" sldId="357"/>
            <ac:grpSpMk id="153" creationId="{D02FD03B-D819-4954-A57D-8C454ABE86FD}"/>
          </ac:grpSpMkLst>
        </pc:grpChg>
        <pc:grpChg chg="add">
          <ac:chgData name="Alexandre D. Reis Moraes de Oliveira" userId="1077143a-285b-4511-9b0e-101ddca2f8e1" providerId="ADAL" clId="{6DB63701-4520-4DEA-8633-5ADBB40876A3}" dt="2018-10-09T22:39:53.960" v="598"/>
          <ac:grpSpMkLst>
            <pc:docMk/>
            <pc:sldMk cId="3889412794" sldId="357"/>
            <ac:grpSpMk id="168" creationId="{6761116C-AA8B-445E-B747-28C43E8AF34F}"/>
          </ac:grpSpMkLst>
        </pc:grpChg>
      </pc:sldChg>
      <pc:sldChg chg="addSp delSp">
        <pc:chgData name="Alexandre D. Reis Moraes de Oliveira" userId="1077143a-285b-4511-9b0e-101ddca2f8e1" providerId="ADAL" clId="{6DB63701-4520-4DEA-8633-5ADBB40876A3}" dt="2018-10-09T22:39:58.633" v="600"/>
        <pc:sldMkLst>
          <pc:docMk/>
          <pc:sldMk cId="2376174632" sldId="358"/>
        </pc:sldMkLst>
        <pc:grpChg chg="del">
          <ac:chgData name="Alexandre D. Reis Moraes de Oliveira" userId="1077143a-285b-4511-9b0e-101ddca2f8e1" providerId="ADAL" clId="{6DB63701-4520-4DEA-8633-5ADBB40876A3}" dt="2018-10-09T22:39:58.388" v="599" actId="478"/>
          <ac:grpSpMkLst>
            <pc:docMk/>
            <pc:sldMk cId="2376174632" sldId="358"/>
            <ac:grpSpMk id="153" creationId="{B1D9DDEA-064C-4C7C-AFD1-BCE2E40628A7}"/>
          </ac:grpSpMkLst>
        </pc:grpChg>
        <pc:grpChg chg="add">
          <ac:chgData name="Alexandre D. Reis Moraes de Oliveira" userId="1077143a-285b-4511-9b0e-101ddca2f8e1" providerId="ADAL" clId="{6DB63701-4520-4DEA-8633-5ADBB40876A3}" dt="2018-10-09T22:39:58.633" v="600"/>
          <ac:grpSpMkLst>
            <pc:docMk/>
            <pc:sldMk cId="2376174632" sldId="358"/>
            <ac:grpSpMk id="168" creationId="{6415452D-663C-4056-AF45-23D67D0F52C5}"/>
          </ac:grpSpMkLst>
        </pc:grpChg>
      </pc:sldChg>
      <pc:sldChg chg="addSp delSp">
        <pc:chgData name="Alexandre D. Reis Moraes de Oliveira" userId="1077143a-285b-4511-9b0e-101ddca2f8e1" providerId="ADAL" clId="{6DB63701-4520-4DEA-8633-5ADBB40876A3}" dt="2018-10-09T22:40:18.980" v="610"/>
        <pc:sldMkLst>
          <pc:docMk/>
          <pc:sldMk cId="1937492739" sldId="360"/>
        </pc:sldMkLst>
        <pc:grpChg chg="del">
          <ac:chgData name="Alexandre D. Reis Moraes de Oliveira" userId="1077143a-285b-4511-9b0e-101ddca2f8e1" providerId="ADAL" clId="{6DB63701-4520-4DEA-8633-5ADBB40876A3}" dt="2018-10-09T22:40:18.735" v="609" actId="478"/>
          <ac:grpSpMkLst>
            <pc:docMk/>
            <pc:sldMk cId="1937492739" sldId="360"/>
            <ac:grpSpMk id="153" creationId="{9FDEE123-DFF4-419F-BAEE-3FD363B3A0AF}"/>
          </ac:grpSpMkLst>
        </pc:grpChg>
        <pc:grpChg chg="add">
          <ac:chgData name="Alexandre D. Reis Moraes de Oliveira" userId="1077143a-285b-4511-9b0e-101ddca2f8e1" providerId="ADAL" clId="{6DB63701-4520-4DEA-8633-5ADBB40876A3}" dt="2018-10-09T22:40:18.980" v="610"/>
          <ac:grpSpMkLst>
            <pc:docMk/>
            <pc:sldMk cId="1937492739" sldId="360"/>
            <ac:grpSpMk id="201" creationId="{0963A370-D52A-4526-8CFF-633E7A71340B}"/>
          </ac:grpSpMkLst>
        </pc:grpChg>
      </pc:sldChg>
      <pc:sldChg chg="addSp delSp">
        <pc:chgData name="Alexandre D. Reis Moraes de Oliveira" userId="1077143a-285b-4511-9b0e-101ddca2f8e1" providerId="ADAL" clId="{6DB63701-4520-4DEA-8633-5ADBB40876A3}" dt="2018-10-09T22:40:46.815" v="626"/>
        <pc:sldMkLst>
          <pc:docMk/>
          <pc:sldMk cId="209465728" sldId="361"/>
        </pc:sldMkLst>
        <pc:grpChg chg="del">
          <ac:chgData name="Alexandre D. Reis Moraes de Oliveira" userId="1077143a-285b-4511-9b0e-101ddca2f8e1" providerId="ADAL" clId="{6DB63701-4520-4DEA-8633-5ADBB40876A3}" dt="2018-10-09T22:40:46.521" v="625" actId="478"/>
          <ac:grpSpMkLst>
            <pc:docMk/>
            <pc:sldMk cId="209465728" sldId="361"/>
            <ac:grpSpMk id="153" creationId="{0CDD8C09-2883-4922-9B2B-D4E80C9CBA8A}"/>
          </ac:grpSpMkLst>
        </pc:grpChg>
        <pc:grpChg chg="add">
          <ac:chgData name="Alexandre D. Reis Moraes de Oliveira" userId="1077143a-285b-4511-9b0e-101ddca2f8e1" providerId="ADAL" clId="{6DB63701-4520-4DEA-8633-5ADBB40876A3}" dt="2018-10-09T22:40:46.815" v="626"/>
          <ac:grpSpMkLst>
            <pc:docMk/>
            <pc:sldMk cId="209465728" sldId="361"/>
            <ac:grpSpMk id="164" creationId="{0DE22AC6-9B72-461F-91F3-65AF7FF8EC7D}"/>
          </ac:grpSpMkLst>
        </pc:grpChg>
      </pc:sldChg>
      <pc:sldChg chg="addSp delSp">
        <pc:chgData name="Alexandre D. Reis Moraes de Oliveira" userId="1077143a-285b-4511-9b0e-101ddca2f8e1" providerId="ADAL" clId="{6DB63701-4520-4DEA-8633-5ADBB40876A3}" dt="2018-10-09T22:40:42.509" v="624"/>
        <pc:sldMkLst>
          <pc:docMk/>
          <pc:sldMk cId="3096111849" sldId="362"/>
        </pc:sldMkLst>
        <pc:grpChg chg="del">
          <ac:chgData name="Alexandre D. Reis Moraes de Oliveira" userId="1077143a-285b-4511-9b0e-101ddca2f8e1" providerId="ADAL" clId="{6DB63701-4520-4DEA-8633-5ADBB40876A3}" dt="2018-10-09T22:40:42.254" v="623" actId="478"/>
          <ac:grpSpMkLst>
            <pc:docMk/>
            <pc:sldMk cId="3096111849" sldId="362"/>
            <ac:grpSpMk id="153" creationId="{D04BC5A0-6045-4BDB-B73A-501EB63E11CE}"/>
          </ac:grpSpMkLst>
        </pc:grpChg>
        <pc:grpChg chg="add">
          <ac:chgData name="Alexandre D. Reis Moraes de Oliveira" userId="1077143a-285b-4511-9b0e-101ddca2f8e1" providerId="ADAL" clId="{6DB63701-4520-4DEA-8633-5ADBB40876A3}" dt="2018-10-09T22:40:42.509" v="624"/>
          <ac:grpSpMkLst>
            <pc:docMk/>
            <pc:sldMk cId="3096111849" sldId="362"/>
            <ac:grpSpMk id="164" creationId="{D8FA4333-3499-48FE-A4E7-D02EFC3A8A15}"/>
          </ac:grpSpMkLst>
        </pc:grpChg>
      </pc:sldChg>
      <pc:sldChg chg="addSp delSp">
        <pc:chgData name="Alexandre D. Reis Moraes de Oliveira" userId="1077143a-285b-4511-9b0e-101ddca2f8e1" providerId="ADAL" clId="{6DB63701-4520-4DEA-8633-5ADBB40876A3}" dt="2018-10-09T22:40:50.888" v="628"/>
        <pc:sldMkLst>
          <pc:docMk/>
          <pc:sldMk cId="3190857583" sldId="363"/>
        </pc:sldMkLst>
        <pc:grpChg chg="del">
          <ac:chgData name="Alexandre D. Reis Moraes de Oliveira" userId="1077143a-285b-4511-9b0e-101ddca2f8e1" providerId="ADAL" clId="{6DB63701-4520-4DEA-8633-5ADBB40876A3}" dt="2018-10-09T22:40:50.629" v="627" actId="478"/>
          <ac:grpSpMkLst>
            <pc:docMk/>
            <pc:sldMk cId="3190857583" sldId="363"/>
            <ac:grpSpMk id="153" creationId="{D6899863-90ED-4ED8-BC6E-2ADCA6BAD4F6}"/>
          </ac:grpSpMkLst>
        </pc:grpChg>
        <pc:grpChg chg="add">
          <ac:chgData name="Alexandre D. Reis Moraes de Oliveira" userId="1077143a-285b-4511-9b0e-101ddca2f8e1" providerId="ADAL" clId="{6DB63701-4520-4DEA-8633-5ADBB40876A3}" dt="2018-10-09T22:40:50.888" v="628"/>
          <ac:grpSpMkLst>
            <pc:docMk/>
            <pc:sldMk cId="3190857583" sldId="363"/>
            <ac:grpSpMk id="164" creationId="{8D475DD9-05E3-40E8-B184-F08F525488E8}"/>
          </ac:grpSpMkLst>
        </pc:grpChg>
      </pc:sldChg>
      <pc:sldChg chg="addSp delSp">
        <pc:chgData name="Alexandre D. Reis Moraes de Oliveira" userId="1077143a-285b-4511-9b0e-101ddca2f8e1" providerId="ADAL" clId="{6DB63701-4520-4DEA-8633-5ADBB40876A3}" dt="2018-10-09T22:40:22.915" v="612"/>
        <pc:sldMkLst>
          <pc:docMk/>
          <pc:sldMk cId="3396930793" sldId="364"/>
        </pc:sldMkLst>
        <pc:grpChg chg="add">
          <ac:chgData name="Alexandre D. Reis Moraes de Oliveira" userId="1077143a-285b-4511-9b0e-101ddca2f8e1" providerId="ADAL" clId="{6DB63701-4520-4DEA-8633-5ADBB40876A3}" dt="2018-10-09T22:40:22.915" v="612"/>
          <ac:grpSpMkLst>
            <pc:docMk/>
            <pc:sldMk cId="3396930793" sldId="364"/>
            <ac:grpSpMk id="153" creationId="{622E218F-AA3F-4CBC-8BAE-AA96D2719C09}"/>
          </ac:grpSpMkLst>
        </pc:grpChg>
        <pc:grpChg chg="del">
          <ac:chgData name="Alexandre D. Reis Moraes de Oliveira" userId="1077143a-285b-4511-9b0e-101ddca2f8e1" providerId="ADAL" clId="{6DB63701-4520-4DEA-8633-5ADBB40876A3}" dt="2018-10-09T22:40:22.589" v="611" actId="478"/>
          <ac:grpSpMkLst>
            <pc:docMk/>
            <pc:sldMk cId="3396930793" sldId="364"/>
            <ac:grpSpMk id="176" creationId="{5CA2BEC4-52CF-4E10-974F-C3A2249AD062}"/>
          </ac:grpSpMkLst>
        </pc:grpChg>
      </pc:sldChg>
    </pc:docChg>
  </pc:docChgLst>
  <pc:docChgLst>
    <pc:chgData name="Thiago Santos Sampaio" userId="1dd1163a-b872-4143-aca2-eabcae8f6432" providerId="ADAL" clId="{00022281-FEAF-4490-A17F-3BA810F91377}"/>
    <pc:docChg chg="undo custSel addSld delSld modSld">
      <pc:chgData name="Thiago Santos Sampaio" userId="1dd1163a-b872-4143-aca2-eabcae8f6432" providerId="ADAL" clId="{00022281-FEAF-4490-A17F-3BA810F91377}" dt="2018-09-12T12:22:02.429" v="302"/>
      <pc:docMkLst>
        <pc:docMk/>
      </pc:docMkLst>
      <pc:sldChg chg="modSp">
        <pc:chgData name="Thiago Santos Sampaio" userId="1dd1163a-b872-4143-aca2-eabcae8f6432" providerId="ADAL" clId="{00022281-FEAF-4490-A17F-3BA810F91377}" dt="2018-09-12T00:43:53.122" v="41" actId="207"/>
        <pc:sldMkLst>
          <pc:docMk/>
          <pc:sldMk cId="800341217" sldId="295"/>
        </pc:sldMkLst>
        <pc:graphicFrameChg chg="mod">
          <ac:chgData name="Thiago Santos Sampaio" userId="1dd1163a-b872-4143-aca2-eabcae8f6432" providerId="ADAL" clId="{00022281-FEAF-4490-A17F-3BA810F91377}" dt="2018-09-12T00:43:53.122" v="41" actId="207"/>
          <ac:graphicFrameMkLst>
            <pc:docMk/>
            <pc:sldMk cId="800341217" sldId="295"/>
            <ac:graphicFrameMk id="62" creationId="{1E064434-027C-4FD7-A8DF-5D0DD5B590E3}"/>
          </ac:graphicFrameMkLst>
        </pc:graphicFrameChg>
      </pc:sldChg>
      <pc:sldChg chg="addSp delSp modSp">
        <pc:chgData name="Thiago Santos Sampaio" userId="1dd1163a-b872-4143-aca2-eabcae8f6432" providerId="ADAL" clId="{00022281-FEAF-4490-A17F-3BA810F91377}" dt="2018-09-12T00:50:53.563" v="133" actId="6549"/>
        <pc:sldMkLst>
          <pc:docMk/>
          <pc:sldMk cId="2209292709" sldId="347"/>
        </pc:sldMkLst>
        <pc:spChg chg="mod">
          <ac:chgData name="Thiago Santos Sampaio" userId="1dd1163a-b872-4143-aca2-eabcae8f6432" providerId="ADAL" clId="{00022281-FEAF-4490-A17F-3BA810F91377}" dt="2018-09-12T00:50:39.997" v="114" actId="20577"/>
          <ac:spMkLst>
            <pc:docMk/>
            <pc:sldMk cId="2209292709" sldId="347"/>
            <ac:spMk id="166" creationId="{387284FA-C6E8-4C35-82A5-91E3E69BBFC5}"/>
          </ac:spMkLst>
        </pc:spChg>
        <pc:spChg chg="mod">
          <ac:chgData name="Thiago Santos Sampaio" userId="1dd1163a-b872-4143-aca2-eabcae8f6432" providerId="ADAL" clId="{00022281-FEAF-4490-A17F-3BA810F91377}" dt="2018-09-12T00:50:50.224" v="132" actId="20577"/>
          <ac:spMkLst>
            <pc:docMk/>
            <pc:sldMk cId="2209292709" sldId="347"/>
            <ac:spMk id="167" creationId="{ECBEED2E-3807-4CF7-BA9A-797A3D966696}"/>
          </ac:spMkLst>
        </pc:spChg>
        <pc:graphicFrameChg chg="modGraphic">
          <ac:chgData name="Thiago Santos Sampaio" userId="1dd1163a-b872-4143-aca2-eabcae8f6432" providerId="ADAL" clId="{00022281-FEAF-4490-A17F-3BA810F91377}" dt="2018-09-12T00:50:53.563" v="133" actId="6549"/>
          <ac:graphicFrameMkLst>
            <pc:docMk/>
            <pc:sldMk cId="2209292709" sldId="347"/>
            <ac:graphicFrameMk id="178" creationId="{EB5E27B8-10A0-46F1-9E18-33179358FA7E}"/>
          </ac:graphicFrameMkLst>
        </pc:graphicFrameChg>
        <pc:picChg chg="add del mod modCrop">
          <ac:chgData name="Thiago Santos Sampaio" userId="1dd1163a-b872-4143-aca2-eabcae8f6432" providerId="ADAL" clId="{00022281-FEAF-4490-A17F-3BA810F91377}" dt="2018-09-12T00:50:33.922" v="97" actId="478"/>
          <ac:picMkLst>
            <pc:docMk/>
            <pc:sldMk cId="2209292709" sldId="347"/>
            <ac:picMk id="3" creationId="{B132C613-320D-4CA1-9984-853E03ADCD4F}"/>
          </ac:picMkLst>
        </pc:picChg>
        <pc:picChg chg="add">
          <ac:chgData name="Thiago Santos Sampaio" userId="1dd1163a-b872-4143-aca2-eabcae8f6432" providerId="ADAL" clId="{00022281-FEAF-4490-A17F-3BA810F91377}" dt="2018-09-12T00:50:34.369" v="98" actId="6549"/>
          <ac:picMkLst>
            <pc:docMk/>
            <pc:sldMk cId="2209292709" sldId="347"/>
            <ac:picMk id="153" creationId="{905A2C6B-E43C-4AC3-B2C1-0F86117209C8}"/>
          </ac:picMkLst>
        </pc:picChg>
        <pc:picChg chg="del">
          <ac:chgData name="Thiago Santos Sampaio" userId="1dd1163a-b872-4143-aca2-eabcae8f6432" providerId="ADAL" clId="{00022281-FEAF-4490-A17F-3BA810F91377}" dt="2018-09-12T00:47:24.771" v="42" actId="478"/>
          <ac:picMkLst>
            <pc:docMk/>
            <pc:sldMk cId="2209292709" sldId="347"/>
            <ac:picMk id="158" creationId="{3B3A5C16-0912-40C9-837B-38802807BA8E}"/>
          </ac:picMkLst>
        </pc:picChg>
      </pc:sldChg>
      <pc:sldChg chg="modSp">
        <pc:chgData name="Thiago Santos Sampaio" userId="1dd1163a-b872-4143-aca2-eabcae8f6432" providerId="ADAL" clId="{00022281-FEAF-4490-A17F-3BA810F91377}" dt="2018-09-12T01:20:06.929" v="301" actId="1076"/>
        <pc:sldMkLst>
          <pc:docMk/>
          <pc:sldMk cId="3700147285" sldId="354"/>
        </pc:sldMkLst>
        <pc:graphicFrameChg chg="mod">
          <ac:chgData name="Thiago Santos Sampaio" userId="1dd1163a-b872-4143-aca2-eabcae8f6432" providerId="ADAL" clId="{00022281-FEAF-4490-A17F-3BA810F91377}" dt="2018-09-12T01:20:06.929" v="301" actId="1076"/>
          <ac:graphicFrameMkLst>
            <pc:docMk/>
            <pc:sldMk cId="3700147285" sldId="354"/>
            <ac:graphicFrameMk id="3" creationId="{329D61CF-5FA5-4F93-870E-E12122C679CE}"/>
          </ac:graphicFrameMkLst>
        </pc:graphicFrameChg>
      </pc:sldChg>
      <pc:sldChg chg="modSp">
        <pc:chgData name="Thiago Santos Sampaio" userId="1dd1163a-b872-4143-aca2-eabcae8f6432" providerId="ADAL" clId="{00022281-FEAF-4490-A17F-3BA810F91377}" dt="2018-09-12T00:51:22.264" v="138" actId="18131"/>
        <pc:sldMkLst>
          <pc:docMk/>
          <pc:sldMk cId="3190857583" sldId="363"/>
        </pc:sldMkLst>
        <pc:picChg chg="mod modCrop">
          <ac:chgData name="Thiago Santos Sampaio" userId="1dd1163a-b872-4143-aca2-eabcae8f6432" providerId="ADAL" clId="{00022281-FEAF-4490-A17F-3BA810F91377}" dt="2018-09-12T00:51:22.264" v="138" actId="18131"/>
          <ac:picMkLst>
            <pc:docMk/>
            <pc:sldMk cId="3190857583" sldId="363"/>
            <ac:picMk id="2" creationId="{E4E17D96-8DCF-4151-AC69-1FD5A77F9711}"/>
          </ac:picMkLst>
        </pc:picChg>
      </pc:sldChg>
      <pc:sldChg chg="add">
        <pc:chgData name="Thiago Santos Sampaio" userId="1dd1163a-b872-4143-aca2-eabcae8f6432" providerId="ADAL" clId="{00022281-FEAF-4490-A17F-3BA810F91377}" dt="2018-09-12T12:22:02.429" v="302"/>
        <pc:sldMkLst>
          <pc:docMk/>
          <pc:sldMk cId="3396930793" sldId="36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4DF35C-7CFC-4163-9138-78A9752E44B4}" type="doc">
      <dgm:prSet loTypeId="urn:microsoft.com/office/officeart/2005/8/layout/hierarchy3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B2D2DC1-45B3-499D-BA2A-946FF577C222}">
      <dgm:prSet phldrT="[Texto]"/>
      <dgm:spPr/>
      <dgm:t>
        <a:bodyPr/>
        <a:lstStyle/>
        <a:p>
          <a:r>
            <a:rPr lang="pt-BR" dirty="0"/>
            <a:t>Autorizador Certificação</a:t>
          </a:r>
        </a:p>
      </dgm:t>
    </dgm:pt>
    <dgm:pt modelId="{835FF35E-54BE-47A5-89D8-EB827E21B96E}" type="parTrans" cxnId="{7A4BA689-1C36-4F9F-859B-49A0355C1457}">
      <dgm:prSet/>
      <dgm:spPr/>
      <dgm:t>
        <a:bodyPr/>
        <a:lstStyle/>
        <a:p>
          <a:endParaRPr lang="pt-BR"/>
        </a:p>
      </dgm:t>
    </dgm:pt>
    <dgm:pt modelId="{FAD9CEBB-6C86-4F83-A48E-19DC8DC04FA3}" type="sibTrans" cxnId="{7A4BA689-1C36-4F9F-859B-49A0355C1457}">
      <dgm:prSet/>
      <dgm:spPr/>
      <dgm:t>
        <a:bodyPr/>
        <a:lstStyle/>
        <a:p>
          <a:endParaRPr lang="pt-BR"/>
        </a:p>
      </dgm:t>
    </dgm:pt>
    <dgm:pt modelId="{C3A7EB87-5F76-4FDA-8516-1DDA629DD2FC}">
      <dgm:prSet phldrT="[Texto]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pt-BR" dirty="0"/>
            <a:t>Fred Farias</a:t>
          </a:r>
        </a:p>
      </dgm:t>
    </dgm:pt>
    <dgm:pt modelId="{6C8143E5-56AD-425F-A3B8-5D0FC2759CB8}" type="parTrans" cxnId="{1F0B3EB5-B80B-4AC3-822D-AE883A62DF29}">
      <dgm:prSet/>
      <dgm:spPr/>
      <dgm:t>
        <a:bodyPr/>
        <a:lstStyle/>
        <a:p>
          <a:endParaRPr lang="pt-BR"/>
        </a:p>
      </dgm:t>
    </dgm:pt>
    <dgm:pt modelId="{8567B338-1E91-4E49-A1E5-0B5364CC397F}" type="sibTrans" cxnId="{1F0B3EB5-B80B-4AC3-822D-AE883A62DF29}">
      <dgm:prSet/>
      <dgm:spPr/>
      <dgm:t>
        <a:bodyPr/>
        <a:lstStyle/>
        <a:p>
          <a:endParaRPr lang="pt-BR"/>
        </a:p>
      </dgm:t>
    </dgm:pt>
    <dgm:pt modelId="{A0E2F320-EA26-4A0A-9668-78DC8A9728D5}">
      <dgm:prSet phldrT="[Texto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FDA1A1"/>
        </a:solidFill>
      </dgm:spPr>
      <dgm:t>
        <a:bodyPr rtlCol="0" anchor="ctr"/>
        <a:lstStyle/>
        <a:p>
          <a:r>
            <a:rPr lang="pt-BR" dirty="0"/>
            <a:t>TBH</a:t>
          </a:r>
        </a:p>
      </dgm:t>
    </dgm:pt>
    <dgm:pt modelId="{D6D2D863-23A3-451C-B996-D91998EABFAA}" type="parTrans" cxnId="{D57DC4E2-C31D-444E-94CB-7369569617BF}">
      <dgm:prSet/>
      <dgm:spPr/>
      <dgm:t>
        <a:bodyPr/>
        <a:lstStyle/>
        <a:p>
          <a:endParaRPr lang="pt-BR"/>
        </a:p>
      </dgm:t>
    </dgm:pt>
    <dgm:pt modelId="{C499639D-715B-4FB6-8A5F-4742160E2310}" type="sibTrans" cxnId="{D57DC4E2-C31D-444E-94CB-7369569617BF}">
      <dgm:prSet/>
      <dgm:spPr/>
      <dgm:t>
        <a:bodyPr/>
        <a:lstStyle/>
        <a:p>
          <a:endParaRPr lang="pt-BR"/>
        </a:p>
      </dgm:t>
    </dgm:pt>
    <dgm:pt modelId="{4A31EC49-6765-4392-A077-D588CF77033C}">
      <dgm:prSet phldrT="[Texto]"/>
      <dgm:spPr/>
      <dgm:t>
        <a:bodyPr/>
        <a:lstStyle/>
        <a:p>
          <a:r>
            <a:rPr lang="pt-BR" dirty="0"/>
            <a:t>Cronos</a:t>
          </a:r>
        </a:p>
      </dgm:t>
    </dgm:pt>
    <dgm:pt modelId="{A3992E55-3EAD-45AE-99F8-7A61D3C3D713}" type="parTrans" cxnId="{DF86D793-C97D-4A67-901A-BF0974A7872B}">
      <dgm:prSet/>
      <dgm:spPr/>
      <dgm:t>
        <a:bodyPr/>
        <a:lstStyle/>
        <a:p>
          <a:endParaRPr lang="pt-BR"/>
        </a:p>
      </dgm:t>
    </dgm:pt>
    <dgm:pt modelId="{C1D72F0D-6387-47E0-91B7-0B36B908C161}" type="sibTrans" cxnId="{DF86D793-C97D-4A67-901A-BF0974A7872B}">
      <dgm:prSet/>
      <dgm:spPr/>
      <dgm:t>
        <a:bodyPr/>
        <a:lstStyle/>
        <a:p>
          <a:endParaRPr lang="pt-BR"/>
        </a:p>
      </dgm:t>
    </dgm:pt>
    <dgm:pt modelId="{20CBB020-B41B-46F8-9B68-6B6FC39585FA}">
      <dgm:prSet phldrT="[Texto]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pt-BR" dirty="0"/>
            <a:t>Alexandre Donardi</a:t>
          </a:r>
        </a:p>
      </dgm:t>
    </dgm:pt>
    <dgm:pt modelId="{EBAEB909-FBE1-4266-9BE3-5938875BF04C}" type="parTrans" cxnId="{A19B09CB-2435-4172-B0A3-D58666BB0810}">
      <dgm:prSet/>
      <dgm:spPr/>
      <dgm:t>
        <a:bodyPr/>
        <a:lstStyle/>
        <a:p>
          <a:endParaRPr lang="pt-BR"/>
        </a:p>
      </dgm:t>
    </dgm:pt>
    <dgm:pt modelId="{2B05205E-D01B-4E29-B903-2074B0D434AB}" type="sibTrans" cxnId="{A19B09CB-2435-4172-B0A3-D58666BB0810}">
      <dgm:prSet/>
      <dgm:spPr/>
      <dgm:t>
        <a:bodyPr/>
        <a:lstStyle/>
        <a:p>
          <a:endParaRPr lang="pt-BR"/>
        </a:p>
      </dgm:t>
    </dgm:pt>
    <dgm:pt modelId="{E73AC2B5-BFAB-4CC3-9676-2DF8F2A6FDAE}">
      <dgm:prSet phldrT="[Texto]"/>
      <dgm:spPr/>
      <dgm:t>
        <a:bodyPr/>
        <a:lstStyle/>
        <a:p>
          <a:r>
            <a:rPr lang="pt-BR" dirty="0"/>
            <a:t>Gabriel Gonçalves</a:t>
          </a:r>
        </a:p>
      </dgm:t>
    </dgm:pt>
    <dgm:pt modelId="{4CD7DA5B-55B0-42E2-AFDB-B3016AEBF750}" type="parTrans" cxnId="{D1154046-DA9D-4ABB-B36A-5AB4B1A42B16}">
      <dgm:prSet/>
      <dgm:spPr/>
      <dgm:t>
        <a:bodyPr/>
        <a:lstStyle/>
        <a:p>
          <a:endParaRPr lang="pt-BR"/>
        </a:p>
      </dgm:t>
    </dgm:pt>
    <dgm:pt modelId="{23259B89-64BD-45B0-B256-6E58B9C11807}" type="sibTrans" cxnId="{D1154046-DA9D-4ABB-B36A-5AB4B1A42B16}">
      <dgm:prSet/>
      <dgm:spPr/>
      <dgm:t>
        <a:bodyPr/>
        <a:lstStyle/>
        <a:p>
          <a:endParaRPr lang="pt-BR"/>
        </a:p>
      </dgm:t>
    </dgm:pt>
    <dgm:pt modelId="{5E21B4CB-7604-4898-BF1A-10C2B6900199}">
      <dgm:prSet phldrT="[Texto]"/>
      <dgm:spPr/>
      <dgm:t>
        <a:bodyPr/>
        <a:lstStyle/>
        <a:p>
          <a:r>
            <a:rPr lang="pt-BR" dirty="0"/>
            <a:t>George Nunes</a:t>
          </a:r>
        </a:p>
      </dgm:t>
    </dgm:pt>
    <dgm:pt modelId="{4EF2D2FD-DBBC-4C10-8FF9-B333A102C07D}" type="parTrans" cxnId="{4DFCDC06-4F7F-4B90-88DE-BE55EF6B6586}">
      <dgm:prSet/>
      <dgm:spPr/>
      <dgm:t>
        <a:bodyPr/>
        <a:lstStyle/>
        <a:p>
          <a:endParaRPr lang="pt-BR"/>
        </a:p>
      </dgm:t>
    </dgm:pt>
    <dgm:pt modelId="{20AACA30-494F-4900-AD1E-2AD5FA46AD25}" type="sibTrans" cxnId="{4DFCDC06-4F7F-4B90-88DE-BE55EF6B6586}">
      <dgm:prSet/>
      <dgm:spPr/>
      <dgm:t>
        <a:bodyPr/>
        <a:lstStyle/>
        <a:p>
          <a:endParaRPr lang="pt-BR"/>
        </a:p>
      </dgm:t>
    </dgm:pt>
    <dgm:pt modelId="{E52EB41D-DB6B-4A0B-8C84-D1926EF425B5}">
      <dgm:prSet phldrT="[Texto]"/>
      <dgm:spPr/>
      <dgm:t>
        <a:bodyPr/>
        <a:lstStyle/>
        <a:p>
          <a:r>
            <a:rPr lang="pt-BR" dirty="0"/>
            <a:t>Heimdall</a:t>
          </a:r>
        </a:p>
      </dgm:t>
    </dgm:pt>
    <dgm:pt modelId="{23A2876E-2588-459F-8137-40D5BAEAB73B}" type="parTrans" cxnId="{8BF344C1-99B2-4816-BA79-2D12E845C8F5}">
      <dgm:prSet/>
      <dgm:spPr/>
      <dgm:t>
        <a:bodyPr/>
        <a:lstStyle/>
        <a:p>
          <a:endParaRPr lang="pt-BR"/>
        </a:p>
      </dgm:t>
    </dgm:pt>
    <dgm:pt modelId="{F427CB3E-5B66-457A-86F6-7DD7A86F450C}" type="sibTrans" cxnId="{8BF344C1-99B2-4816-BA79-2D12E845C8F5}">
      <dgm:prSet/>
      <dgm:spPr/>
      <dgm:t>
        <a:bodyPr/>
        <a:lstStyle/>
        <a:p>
          <a:endParaRPr lang="pt-BR"/>
        </a:p>
      </dgm:t>
    </dgm:pt>
    <dgm:pt modelId="{D9FF9A59-9961-4A8B-AC0B-96BAA71DA7E7}">
      <dgm:prSet phldrT="[Texto]"/>
      <dgm:spPr/>
      <dgm:t>
        <a:bodyPr/>
        <a:lstStyle/>
        <a:p>
          <a:r>
            <a:rPr lang="pt-BR" dirty="0"/>
            <a:t>Íris</a:t>
          </a:r>
        </a:p>
      </dgm:t>
    </dgm:pt>
    <dgm:pt modelId="{20778467-029A-4B8F-98B1-C495654E152A}" type="parTrans" cxnId="{E73D3E03-F01A-4C85-972A-95EABE16234D}">
      <dgm:prSet/>
      <dgm:spPr/>
      <dgm:t>
        <a:bodyPr/>
        <a:lstStyle/>
        <a:p>
          <a:endParaRPr lang="pt-BR"/>
        </a:p>
      </dgm:t>
    </dgm:pt>
    <dgm:pt modelId="{D12CBF44-D703-4EA4-9A6D-31F84A9949DB}" type="sibTrans" cxnId="{E73D3E03-F01A-4C85-972A-95EABE16234D}">
      <dgm:prSet/>
      <dgm:spPr/>
      <dgm:t>
        <a:bodyPr/>
        <a:lstStyle/>
        <a:p>
          <a:endParaRPr lang="pt-BR"/>
        </a:p>
      </dgm:t>
    </dgm:pt>
    <dgm:pt modelId="{1E84B5A5-9EC2-4C14-9839-5CA32FD9E40B}">
      <dgm:prSet phldrT="[Texto]"/>
      <dgm:spPr/>
      <dgm:t>
        <a:bodyPr/>
        <a:lstStyle/>
        <a:p>
          <a:r>
            <a:rPr lang="pt-BR" dirty="0"/>
            <a:t>Pier</a:t>
          </a:r>
        </a:p>
      </dgm:t>
    </dgm:pt>
    <dgm:pt modelId="{6E45A090-14F1-4058-83A3-98ADFD689C71}" type="parTrans" cxnId="{48287B37-E872-4910-AA6E-562946883472}">
      <dgm:prSet/>
      <dgm:spPr/>
      <dgm:t>
        <a:bodyPr/>
        <a:lstStyle/>
        <a:p>
          <a:endParaRPr lang="pt-BR"/>
        </a:p>
      </dgm:t>
    </dgm:pt>
    <dgm:pt modelId="{78628DD5-1BDC-434F-B033-14AE0365C10E}" type="sibTrans" cxnId="{48287B37-E872-4910-AA6E-562946883472}">
      <dgm:prSet/>
      <dgm:spPr/>
      <dgm:t>
        <a:bodyPr/>
        <a:lstStyle/>
        <a:p>
          <a:endParaRPr lang="pt-BR"/>
        </a:p>
      </dgm:t>
    </dgm:pt>
    <dgm:pt modelId="{D7710F4A-05DC-4E5F-8B5E-633A8E186957}">
      <dgm:prSet phldrT="[Texto]"/>
      <dgm:spPr/>
      <dgm:t>
        <a:bodyPr/>
        <a:lstStyle/>
        <a:p>
          <a:r>
            <a:rPr lang="pt-BR" dirty="0"/>
            <a:t>SGR</a:t>
          </a:r>
        </a:p>
      </dgm:t>
    </dgm:pt>
    <dgm:pt modelId="{EF0693F3-B6FD-4B05-8E89-5A6EEFF72597}" type="parTrans" cxnId="{731CA068-BAF4-4AA5-9DED-9838CDDB7120}">
      <dgm:prSet/>
      <dgm:spPr/>
      <dgm:t>
        <a:bodyPr/>
        <a:lstStyle/>
        <a:p>
          <a:endParaRPr lang="pt-BR"/>
        </a:p>
      </dgm:t>
    </dgm:pt>
    <dgm:pt modelId="{A24693D9-EB8A-4D57-90E5-D8FB3D64C8FC}" type="sibTrans" cxnId="{731CA068-BAF4-4AA5-9DED-9838CDDB7120}">
      <dgm:prSet/>
      <dgm:spPr/>
      <dgm:t>
        <a:bodyPr/>
        <a:lstStyle/>
        <a:p>
          <a:endParaRPr lang="pt-BR"/>
        </a:p>
      </dgm:t>
    </dgm:pt>
    <dgm:pt modelId="{92D94CF4-52CD-4DBD-BC3C-0777EDF85EB5}">
      <dgm:prSet phldrT="[Texto]" custT="1"/>
      <dgm:spPr>
        <a:solidFill>
          <a:prstClr val="white">
            <a:lumMod val="85000"/>
            <a:alpha val="90000"/>
          </a:prstClr>
        </a:solid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0955" tIns="13970" rIns="20955" bIns="1397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Marcos</a:t>
          </a:r>
          <a:r>
            <a:rPr lang="pt-BR" sz="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 </a:t>
          </a:r>
          <a:r>
            <a:rPr lang="pt-BR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Filho</a:t>
          </a:r>
        </a:p>
      </dgm:t>
    </dgm:pt>
    <dgm:pt modelId="{9BDEACB7-35C9-4A85-A8C6-1BC50011C2DC}" type="parTrans" cxnId="{9F8EB985-B617-44E7-9FF7-64A4275D7F2E}">
      <dgm:prSet/>
      <dgm:spPr/>
      <dgm:t>
        <a:bodyPr/>
        <a:lstStyle/>
        <a:p>
          <a:endParaRPr lang="pt-BR"/>
        </a:p>
      </dgm:t>
    </dgm:pt>
    <dgm:pt modelId="{F9023391-277C-44DB-B79F-D3A8DE694F96}" type="sibTrans" cxnId="{9F8EB985-B617-44E7-9FF7-64A4275D7F2E}">
      <dgm:prSet/>
      <dgm:spPr/>
      <dgm:t>
        <a:bodyPr/>
        <a:lstStyle/>
        <a:p>
          <a:endParaRPr lang="pt-BR"/>
        </a:p>
      </dgm:t>
    </dgm:pt>
    <dgm:pt modelId="{D5B515F0-0B58-4083-B7A4-4447499C05A3}">
      <dgm:prSet phldrT="[Texto]"/>
      <dgm:spPr/>
      <dgm:t>
        <a:bodyPr/>
        <a:lstStyle/>
        <a:p>
          <a:r>
            <a:rPr lang="pt-BR" dirty="0"/>
            <a:t>Marcelo Aguiar</a:t>
          </a:r>
        </a:p>
      </dgm:t>
    </dgm:pt>
    <dgm:pt modelId="{BA0EAACB-2D20-498A-A900-9AD6772C98B4}" type="parTrans" cxnId="{8F76D22A-AAF7-414C-8659-4E5901F20E45}">
      <dgm:prSet/>
      <dgm:spPr/>
      <dgm:t>
        <a:bodyPr/>
        <a:lstStyle/>
        <a:p>
          <a:endParaRPr lang="pt-BR"/>
        </a:p>
      </dgm:t>
    </dgm:pt>
    <dgm:pt modelId="{EBCE96BC-46F6-457E-A8EA-11BABF652BD4}" type="sibTrans" cxnId="{8F76D22A-AAF7-414C-8659-4E5901F20E45}">
      <dgm:prSet/>
      <dgm:spPr/>
      <dgm:t>
        <a:bodyPr/>
        <a:lstStyle/>
        <a:p>
          <a:endParaRPr lang="pt-BR"/>
        </a:p>
      </dgm:t>
    </dgm:pt>
    <dgm:pt modelId="{413FA8B0-5694-4E45-8177-EC07EC69638D}">
      <dgm:prSet phldrT="[Texto]"/>
      <dgm:spPr/>
      <dgm:t>
        <a:bodyPr/>
        <a:lstStyle/>
        <a:p>
          <a:r>
            <a:rPr lang="pt-BR" dirty="0"/>
            <a:t>Manoel Filho</a:t>
          </a:r>
        </a:p>
      </dgm:t>
    </dgm:pt>
    <dgm:pt modelId="{B467A381-F02B-496C-879B-A8456C2EA6C0}" type="parTrans" cxnId="{D2C5DEC3-9676-435F-9321-84560B7B9E30}">
      <dgm:prSet/>
      <dgm:spPr/>
      <dgm:t>
        <a:bodyPr/>
        <a:lstStyle/>
        <a:p>
          <a:endParaRPr lang="pt-BR"/>
        </a:p>
      </dgm:t>
    </dgm:pt>
    <dgm:pt modelId="{2106B250-7B3A-4525-83FB-CCD9C0393C2D}" type="sibTrans" cxnId="{D2C5DEC3-9676-435F-9321-84560B7B9E30}">
      <dgm:prSet/>
      <dgm:spPr/>
      <dgm:t>
        <a:bodyPr/>
        <a:lstStyle/>
        <a:p>
          <a:endParaRPr lang="pt-BR"/>
        </a:p>
      </dgm:t>
    </dgm:pt>
    <dgm:pt modelId="{3911D8D6-079A-4EBC-BCA5-6C85E22342F8}">
      <dgm:prSet phldrT="[Texto]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pt-BR" dirty="0"/>
            <a:t>Ramon Pereira</a:t>
          </a:r>
        </a:p>
      </dgm:t>
    </dgm:pt>
    <dgm:pt modelId="{0C5BE853-2770-4FE1-B269-3063598EEC64}" type="parTrans" cxnId="{1B9D42A3-E612-4C4B-9C33-2545E7367E6C}">
      <dgm:prSet/>
      <dgm:spPr/>
      <dgm:t>
        <a:bodyPr/>
        <a:lstStyle/>
        <a:p>
          <a:endParaRPr lang="pt-BR"/>
        </a:p>
      </dgm:t>
    </dgm:pt>
    <dgm:pt modelId="{92237551-A53A-4323-802A-550432A92875}" type="sibTrans" cxnId="{1B9D42A3-E612-4C4B-9C33-2545E7367E6C}">
      <dgm:prSet/>
      <dgm:spPr/>
      <dgm:t>
        <a:bodyPr/>
        <a:lstStyle/>
        <a:p>
          <a:endParaRPr lang="pt-BR"/>
        </a:p>
      </dgm:t>
    </dgm:pt>
    <dgm:pt modelId="{E7EDD32B-ADFB-4A38-A6E3-7D77CAB49315}">
      <dgm:prSet phldrT="[Texto]"/>
      <dgm:spPr/>
      <dgm:t>
        <a:bodyPr/>
        <a:lstStyle/>
        <a:p>
          <a:r>
            <a:rPr lang="pt-BR" dirty="0"/>
            <a:t>Anderson Leal</a:t>
          </a:r>
        </a:p>
      </dgm:t>
    </dgm:pt>
    <dgm:pt modelId="{00AC5D77-C538-44A1-9D78-948762E8753F}" type="parTrans" cxnId="{00C2FBE1-8902-4DEA-AFC2-7FD2E6510CDA}">
      <dgm:prSet/>
      <dgm:spPr/>
      <dgm:t>
        <a:bodyPr/>
        <a:lstStyle/>
        <a:p>
          <a:endParaRPr lang="pt-BR"/>
        </a:p>
      </dgm:t>
    </dgm:pt>
    <dgm:pt modelId="{1FE3B1CC-D23B-469C-B215-9F80A52B409C}" type="sibTrans" cxnId="{00C2FBE1-8902-4DEA-AFC2-7FD2E6510CDA}">
      <dgm:prSet/>
      <dgm:spPr/>
      <dgm:t>
        <a:bodyPr/>
        <a:lstStyle/>
        <a:p>
          <a:endParaRPr lang="pt-BR"/>
        </a:p>
      </dgm:t>
    </dgm:pt>
    <dgm:pt modelId="{1A684394-EC61-401B-9D67-4392CBCF34C9}">
      <dgm:prSet phldrT="[Texto]"/>
      <dgm:spPr/>
      <dgm:t>
        <a:bodyPr/>
        <a:lstStyle/>
        <a:p>
          <a:r>
            <a:rPr lang="pt-BR" dirty="0"/>
            <a:t>João Neto</a:t>
          </a:r>
        </a:p>
      </dgm:t>
    </dgm:pt>
    <dgm:pt modelId="{490E518C-1E28-4DD7-99F6-56CF12B55331}" type="parTrans" cxnId="{2B1DCC68-395C-477D-B8E9-FDDAFCDB6A8B}">
      <dgm:prSet/>
      <dgm:spPr/>
      <dgm:t>
        <a:bodyPr/>
        <a:lstStyle/>
        <a:p>
          <a:endParaRPr lang="pt-BR"/>
        </a:p>
      </dgm:t>
    </dgm:pt>
    <dgm:pt modelId="{64C02973-9F88-43E1-ADE1-78FA1AE1ED73}" type="sibTrans" cxnId="{2B1DCC68-395C-477D-B8E9-FDDAFCDB6A8B}">
      <dgm:prSet/>
      <dgm:spPr/>
      <dgm:t>
        <a:bodyPr/>
        <a:lstStyle/>
        <a:p>
          <a:endParaRPr lang="pt-BR"/>
        </a:p>
      </dgm:t>
    </dgm:pt>
    <dgm:pt modelId="{63E40477-93FD-4219-A23F-A1F4AD730E9A}">
      <dgm:prSet phldrT="[Texto]"/>
      <dgm:spPr/>
      <dgm:t>
        <a:bodyPr/>
        <a:lstStyle/>
        <a:p>
          <a:r>
            <a:rPr lang="pt-BR" dirty="0"/>
            <a:t>Luan Coutinho</a:t>
          </a:r>
        </a:p>
      </dgm:t>
    </dgm:pt>
    <dgm:pt modelId="{E749230C-3D09-4759-B0FE-58843387F02A}" type="parTrans" cxnId="{62120B7A-0570-4863-B377-2E8B7529DB14}">
      <dgm:prSet/>
      <dgm:spPr/>
      <dgm:t>
        <a:bodyPr/>
        <a:lstStyle/>
        <a:p>
          <a:endParaRPr lang="pt-BR"/>
        </a:p>
      </dgm:t>
    </dgm:pt>
    <dgm:pt modelId="{B327ECEC-8701-426C-9E5C-9AAEED559512}" type="sibTrans" cxnId="{62120B7A-0570-4863-B377-2E8B7529DB14}">
      <dgm:prSet/>
      <dgm:spPr/>
      <dgm:t>
        <a:bodyPr/>
        <a:lstStyle/>
        <a:p>
          <a:endParaRPr lang="pt-BR"/>
        </a:p>
      </dgm:t>
    </dgm:pt>
    <dgm:pt modelId="{9B19DCE7-538C-43E9-B5CC-4C2F91C5DF08}">
      <dgm:prSet phldrT="[Texto]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pt-BR" dirty="0"/>
            <a:t>Magdiel</a:t>
          </a:r>
        </a:p>
      </dgm:t>
    </dgm:pt>
    <dgm:pt modelId="{1ECB7444-EDA3-42DE-B2F9-8F0B920B1959}" type="parTrans" cxnId="{97BDC1BC-171B-4C9D-81E8-D92A6007DB9E}">
      <dgm:prSet/>
      <dgm:spPr/>
      <dgm:t>
        <a:bodyPr/>
        <a:lstStyle/>
        <a:p>
          <a:endParaRPr lang="pt-BR"/>
        </a:p>
      </dgm:t>
    </dgm:pt>
    <dgm:pt modelId="{DED84275-0EC0-43F5-A85B-00F1CF523BE1}" type="sibTrans" cxnId="{97BDC1BC-171B-4C9D-81E8-D92A6007DB9E}">
      <dgm:prSet/>
      <dgm:spPr/>
      <dgm:t>
        <a:bodyPr/>
        <a:lstStyle/>
        <a:p>
          <a:endParaRPr lang="pt-BR"/>
        </a:p>
      </dgm:t>
    </dgm:pt>
    <dgm:pt modelId="{C50655E3-3E5B-47D4-A8E4-B3993C551197}">
      <dgm:prSet phldrT="[Texto]"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0955" tIns="13970" rIns="20955" bIns="13970" numCol="1" spcCol="1270" anchor="ctr" anchorCtr="0"/>
        <a:lstStyle/>
        <a:p>
          <a:r>
            <a:rPr lang="pt-BR" sz="1100" kern="1200" dirty="0">
              <a:solidFill>
                <a:schemeClr val="tx1"/>
              </a:solidFill>
              <a:latin typeface="Calibri"/>
              <a:ea typeface="+mn-ea"/>
              <a:cs typeface="+mn-cs"/>
            </a:rPr>
            <a:t>Everson</a:t>
          </a:r>
          <a:r>
            <a:rPr lang="pt-BR" sz="1100" u="none" strike="noStrike" kern="1200" dirty="0">
              <a:solidFill>
                <a:schemeClr val="tx1"/>
              </a:solidFill>
            </a:rPr>
            <a:t> Teixeira</a:t>
          </a:r>
        </a:p>
      </dgm:t>
    </dgm:pt>
    <dgm:pt modelId="{4823A014-2E5F-4BD5-ACF4-7C1109137769}" type="parTrans" cxnId="{3006A29A-E854-44F0-825C-BE1801B47CE5}">
      <dgm:prSet/>
      <dgm:spPr/>
      <dgm:t>
        <a:bodyPr/>
        <a:lstStyle/>
        <a:p>
          <a:endParaRPr lang="pt-BR"/>
        </a:p>
      </dgm:t>
    </dgm:pt>
    <dgm:pt modelId="{761CFB69-C545-48C3-ACC2-74361089A136}" type="sibTrans" cxnId="{3006A29A-E854-44F0-825C-BE1801B47CE5}">
      <dgm:prSet/>
      <dgm:spPr/>
      <dgm:t>
        <a:bodyPr/>
        <a:lstStyle/>
        <a:p>
          <a:endParaRPr lang="pt-BR"/>
        </a:p>
      </dgm:t>
    </dgm:pt>
    <dgm:pt modelId="{387B8D12-B5E9-459E-8D5E-2BE3C2FB043C}">
      <dgm:prSet phldrT="[Texto]"/>
      <dgm:spPr/>
      <dgm:t>
        <a:bodyPr/>
        <a:lstStyle/>
        <a:p>
          <a:r>
            <a:rPr lang="pt-BR" dirty="0"/>
            <a:t>Jefferson Cardoso</a:t>
          </a:r>
        </a:p>
      </dgm:t>
    </dgm:pt>
    <dgm:pt modelId="{36D0A452-0ED2-4ADE-81D5-7F977F840054}" type="parTrans" cxnId="{C2F42518-DEED-4099-AE0E-598454EBED4B}">
      <dgm:prSet/>
      <dgm:spPr/>
      <dgm:t>
        <a:bodyPr/>
        <a:lstStyle/>
        <a:p>
          <a:endParaRPr lang="pt-BR"/>
        </a:p>
      </dgm:t>
    </dgm:pt>
    <dgm:pt modelId="{2DF315A5-C1FA-4A61-8F4F-D8B40501E362}" type="sibTrans" cxnId="{C2F42518-DEED-4099-AE0E-598454EBED4B}">
      <dgm:prSet/>
      <dgm:spPr/>
      <dgm:t>
        <a:bodyPr/>
        <a:lstStyle/>
        <a:p>
          <a:endParaRPr lang="pt-BR"/>
        </a:p>
      </dgm:t>
    </dgm:pt>
    <dgm:pt modelId="{45FF8837-4496-4147-B964-02F2B42A9F29}">
      <dgm:prSet phldrT="[Texto]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pt-BR" dirty="0"/>
            <a:t>Fábio do Carmo</a:t>
          </a:r>
        </a:p>
      </dgm:t>
    </dgm:pt>
    <dgm:pt modelId="{C2C36CD9-5ECE-4C40-BB90-2884E7003F41}" type="parTrans" cxnId="{DE77B704-0FB3-4FEE-8311-E1CB8D8B4884}">
      <dgm:prSet/>
      <dgm:spPr/>
      <dgm:t>
        <a:bodyPr/>
        <a:lstStyle/>
        <a:p>
          <a:endParaRPr lang="pt-BR"/>
        </a:p>
      </dgm:t>
    </dgm:pt>
    <dgm:pt modelId="{40F87F9B-73BF-4836-A0B8-2B69DF68126F}" type="sibTrans" cxnId="{DE77B704-0FB3-4FEE-8311-E1CB8D8B4884}">
      <dgm:prSet/>
      <dgm:spPr/>
      <dgm:t>
        <a:bodyPr/>
        <a:lstStyle/>
        <a:p>
          <a:endParaRPr lang="pt-BR"/>
        </a:p>
      </dgm:t>
    </dgm:pt>
    <dgm:pt modelId="{74116B1C-B653-4F04-944E-ADEAE7D5CAF1}">
      <dgm:prSet phldrT="[Texto]"/>
      <dgm:spPr/>
      <dgm:t>
        <a:bodyPr/>
        <a:lstStyle/>
        <a:p>
          <a:r>
            <a:rPr lang="pt-BR" dirty="0"/>
            <a:t>UFPB</a:t>
          </a:r>
        </a:p>
      </dgm:t>
    </dgm:pt>
    <dgm:pt modelId="{AB0D48B8-A812-4D3C-8C23-C8747F7278C6}" type="sibTrans" cxnId="{B2256924-0E0A-4009-9584-4313CED06AFE}">
      <dgm:prSet/>
      <dgm:spPr/>
      <dgm:t>
        <a:bodyPr/>
        <a:lstStyle/>
        <a:p>
          <a:endParaRPr lang="pt-BR"/>
        </a:p>
      </dgm:t>
    </dgm:pt>
    <dgm:pt modelId="{1C2B5C57-EE72-47EE-82A1-785570E3CC6C}" type="parTrans" cxnId="{B2256924-0E0A-4009-9584-4313CED06AFE}">
      <dgm:prSet/>
      <dgm:spPr/>
      <dgm:t>
        <a:bodyPr/>
        <a:lstStyle/>
        <a:p>
          <a:endParaRPr lang="pt-BR"/>
        </a:p>
      </dgm:t>
    </dgm:pt>
    <dgm:pt modelId="{16AA5852-CA78-4981-A8AB-F446991F1CD9}">
      <dgm:prSet phldrT="[Texto]"/>
      <dgm:spPr>
        <a:noFill/>
      </dgm:spPr>
      <dgm:t>
        <a:bodyPr/>
        <a:lstStyle/>
        <a:p>
          <a:r>
            <a:rPr lang="pt-BR" dirty="0"/>
            <a:t>Caio Moraes</a:t>
          </a:r>
        </a:p>
      </dgm:t>
    </dgm:pt>
    <dgm:pt modelId="{2665AE02-D1FD-481C-BAC6-87A53ACAE9EC}" type="sibTrans" cxnId="{FC079094-D727-4FC6-BBE9-AF145FD676AF}">
      <dgm:prSet/>
      <dgm:spPr/>
      <dgm:t>
        <a:bodyPr/>
        <a:lstStyle/>
        <a:p>
          <a:endParaRPr lang="pt-BR"/>
        </a:p>
      </dgm:t>
    </dgm:pt>
    <dgm:pt modelId="{BDA2DE94-BD33-4009-B950-C69A4E6415B7}" type="parTrans" cxnId="{FC079094-D727-4FC6-BBE9-AF145FD676AF}">
      <dgm:prSet/>
      <dgm:spPr/>
      <dgm:t>
        <a:bodyPr/>
        <a:lstStyle/>
        <a:p>
          <a:endParaRPr lang="pt-BR"/>
        </a:p>
      </dgm:t>
    </dgm:pt>
    <dgm:pt modelId="{561B4A6F-80A5-4392-89D4-92DD0AED5067}">
      <dgm:prSet phldrT="[Texto]"/>
      <dgm:spPr/>
      <dgm:t>
        <a:bodyPr/>
        <a:lstStyle/>
        <a:p>
          <a:r>
            <a:rPr lang="pt-BR" dirty="0"/>
            <a:t>Cinthya Ponce</a:t>
          </a:r>
        </a:p>
      </dgm:t>
    </dgm:pt>
    <dgm:pt modelId="{4E538FF2-8403-4362-A87E-E1F1026FE612}" type="sibTrans" cxnId="{DE39DDBB-0A94-4649-BBC3-E09385A42987}">
      <dgm:prSet/>
      <dgm:spPr/>
      <dgm:t>
        <a:bodyPr/>
        <a:lstStyle/>
        <a:p>
          <a:endParaRPr lang="pt-BR"/>
        </a:p>
      </dgm:t>
    </dgm:pt>
    <dgm:pt modelId="{1F9E92A3-78E5-4AAB-A3DB-5B94C85CFC51}" type="parTrans" cxnId="{DE39DDBB-0A94-4649-BBC3-E09385A42987}">
      <dgm:prSet/>
      <dgm:spPr/>
      <dgm:t>
        <a:bodyPr/>
        <a:lstStyle/>
        <a:p>
          <a:endParaRPr lang="pt-BR"/>
        </a:p>
      </dgm:t>
    </dgm:pt>
    <dgm:pt modelId="{55FCBF35-FFDF-4D17-8C9C-BB23035D10E9}">
      <dgm:prSet phldrT="[Texto]"/>
      <dgm:spPr/>
      <dgm:t>
        <a:bodyPr/>
        <a:lstStyle/>
        <a:p>
          <a:r>
            <a:rPr lang="pt-BR" dirty="0"/>
            <a:t>Elcius</a:t>
          </a:r>
        </a:p>
      </dgm:t>
    </dgm:pt>
    <dgm:pt modelId="{465EED66-4AF2-4F50-8C84-F8781433FCF4}" type="sibTrans" cxnId="{6947BA42-3D2C-4C91-AE9C-4E5CAD1E225C}">
      <dgm:prSet/>
      <dgm:spPr/>
      <dgm:t>
        <a:bodyPr/>
        <a:lstStyle/>
        <a:p>
          <a:endParaRPr lang="pt-BR"/>
        </a:p>
      </dgm:t>
    </dgm:pt>
    <dgm:pt modelId="{B67AE732-8C01-4BC1-B88B-ABBC3F9D8B54}" type="parTrans" cxnId="{6947BA42-3D2C-4C91-AE9C-4E5CAD1E225C}">
      <dgm:prSet/>
      <dgm:spPr/>
      <dgm:t>
        <a:bodyPr/>
        <a:lstStyle/>
        <a:p>
          <a:endParaRPr lang="pt-BR"/>
        </a:p>
      </dgm:t>
    </dgm:pt>
    <dgm:pt modelId="{C2B3C163-9898-40FB-912F-16A36E83FC1F}">
      <dgm:prSet phldrT="[Texto]"/>
      <dgm:spPr/>
      <dgm:t>
        <a:bodyPr/>
        <a:lstStyle/>
        <a:p>
          <a:r>
            <a:rPr lang="pt-BR" dirty="0"/>
            <a:t>Fernando</a:t>
          </a:r>
        </a:p>
      </dgm:t>
    </dgm:pt>
    <dgm:pt modelId="{74C53A77-0329-44DE-A760-7CF297338F6D}" type="sibTrans" cxnId="{7222A455-3373-4CCD-ADAF-5F65742EFF4D}">
      <dgm:prSet/>
      <dgm:spPr/>
      <dgm:t>
        <a:bodyPr/>
        <a:lstStyle/>
        <a:p>
          <a:endParaRPr lang="pt-BR"/>
        </a:p>
      </dgm:t>
    </dgm:pt>
    <dgm:pt modelId="{D1532698-628B-47D4-A2BD-CE4117DAB1D7}" type="parTrans" cxnId="{7222A455-3373-4CCD-ADAF-5F65742EFF4D}">
      <dgm:prSet/>
      <dgm:spPr/>
      <dgm:t>
        <a:bodyPr/>
        <a:lstStyle/>
        <a:p>
          <a:endParaRPr lang="pt-BR"/>
        </a:p>
      </dgm:t>
    </dgm:pt>
    <dgm:pt modelId="{328A2B04-765E-434E-85BB-19ADBCF1DF1D}">
      <dgm:prSet phldrT="[Texto]"/>
      <dgm:spPr/>
      <dgm:t>
        <a:bodyPr/>
        <a:lstStyle/>
        <a:p>
          <a:r>
            <a:rPr lang="pt-BR" dirty="0"/>
            <a:t>Jefferson</a:t>
          </a:r>
        </a:p>
      </dgm:t>
    </dgm:pt>
    <dgm:pt modelId="{905CB513-B990-45D0-9414-8F04A17F0031}" type="sibTrans" cxnId="{2890BED1-6A46-4B07-87B7-DAD43C359F08}">
      <dgm:prSet/>
      <dgm:spPr/>
      <dgm:t>
        <a:bodyPr/>
        <a:lstStyle/>
        <a:p>
          <a:endParaRPr lang="pt-BR"/>
        </a:p>
      </dgm:t>
    </dgm:pt>
    <dgm:pt modelId="{181A81C3-0A4F-4770-BEF7-DE0544EFE684}" type="parTrans" cxnId="{2890BED1-6A46-4B07-87B7-DAD43C359F08}">
      <dgm:prSet/>
      <dgm:spPr/>
      <dgm:t>
        <a:bodyPr/>
        <a:lstStyle/>
        <a:p>
          <a:endParaRPr lang="pt-BR"/>
        </a:p>
      </dgm:t>
    </dgm:pt>
    <dgm:pt modelId="{A8B0F89F-2DB1-43F9-9CB6-E9C8DAEC1790}">
      <dgm:prSet phldrT="[Texto]"/>
      <dgm:spPr/>
      <dgm:t>
        <a:bodyPr/>
        <a:lstStyle/>
        <a:p>
          <a:r>
            <a:rPr lang="pt-BR" dirty="0"/>
            <a:t>Samuel</a:t>
          </a:r>
        </a:p>
      </dgm:t>
    </dgm:pt>
    <dgm:pt modelId="{36550B05-29EF-4223-8847-9B554968D4E8}" type="sibTrans" cxnId="{D2F8F969-DE37-4AF7-92B5-2D665F21799C}">
      <dgm:prSet/>
      <dgm:spPr/>
      <dgm:t>
        <a:bodyPr/>
        <a:lstStyle/>
        <a:p>
          <a:endParaRPr lang="pt-BR"/>
        </a:p>
      </dgm:t>
    </dgm:pt>
    <dgm:pt modelId="{15726933-21F7-4F2A-AA69-C11B069A711E}" type="parTrans" cxnId="{D2F8F969-DE37-4AF7-92B5-2D665F21799C}">
      <dgm:prSet/>
      <dgm:spPr/>
      <dgm:t>
        <a:bodyPr/>
        <a:lstStyle/>
        <a:p>
          <a:endParaRPr lang="pt-BR"/>
        </a:p>
      </dgm:t>
    </dgm:pt>
    <dgm:pt modelId="{426C199D-688A-4C9C-AC1D-9CCCEC4FE002}">
      <dgm:prSet phldrT="[Texto]"/>
      <dgm:spPr/>
      <dgm:t>
        <a:bodyPr/>
        <a:lstStyle/>
        <a:p>
          <a:r>
            <a:rPr lang="pt-BR" dirty="0"/>
            <a:t>Victor</a:t>
          </a:r>
        </a:p>
      </dgm:t>
    </dgm:pt>
    <dgm:pt modelId="{3B60F117-858F-471E-92FA-6911D780F9A7}" type="sibTrans" cxnId="{A954036F-CED6-45C3-9E24-00F13CEBA6D5}">
      <dgm:prSet/>
      <dgm:spPr/>
      <dgm:t>
        <a:bodyPr/>
        <a:lstStyle/>
        <a:p>
          <a:endParaRPr lang="pt-BR"/>
        </a:p>
      </dgm:t>
    </dgm:pt>
    <dgm:pt modelId="{07409563-B1F9-4B5E-9BBE-EFEF2E587F47}" type="parTrans" cxnId="{A954036F-CED6-45C3-9E24-00F13CEBA6D5}">
      <dgm:prSet/>
      <dgm:spPr/>
      <dgm:t>
        <a:bodyPr/>
        <a:lstStyle/>
        <a:p>
          <a:endParaRPr lang="pt-BR"/>
        </a:p>
      </dgm:t>
    </dgm:pt>
    <dgm:pt modelId="{ABB1BEA9-41B6-420E-A0C7-1B8E969B3F42}">
      <dgm:prSet phldrT="[Texto]"/>
      <dgm:spPr/>
      <dgm:t>
        <a:bodyPr/>
        <a:lstStyle/>
        <a:p>
          <a:r>
            <a:rPr lang="pt-BR" dirty="0"/>
            <a:t>Walsan</a:t>
          </a:r>
        </a:p>
      </dgm:t>
    </dgm:pt>
    <dgm:pt modelId="{7DA19E9D-D76E-4DD3-8DE0-73FE8A899D72}" type="sibTrans" cxnId="{48C1D5A3-D433-4D8B-8CF8-D7ECC2C676EA}">
      <dgm:prSet/>
      <dgm:spPr/>
      <dgm:t>
        <a:bodyPr/>
        <a:lstStyle/>
        <a:p>
          <a:endParaRPr lang="pt-BR"/>
        </a:p>
      </dgm:t>
    </dgm:pt>
    <dgm:pt modelId="{BB70229A-9DF3-4868-8057-FE942E01F138}" type="parTrans" cxnId="{48C1D5A3-D433-4D8B-8CF8-D7ECC2C676EA}">
      <dgm:prSet/>
      <dgm:spPr/>
      <dgm:t>
        <a:bodyPr/>
        <a:lstStyle/>
        <a:p>
          <a:endParaRPr lang="pt-BR"/>
        </a:p>
      </dgm:t>
    </dgm:pt>
    <dgm:pt modelId="{920D9C79-6D16-4ACB-8B30-0570D60BD147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BR" i="0" dirty="0">
              <a:solidFill>
                <a:schemeClr val="tx1"/>
              </a:solidFill>
            </a:rPr>
            <a:t>Mateus de Oliveira</a:t>
          </a:r>
        </a:p>
      </dgm:t>
    </dgm:pt>
    <dgm:pt modelId="{4FC1F1B1-11B0-408E-818C-1B81D8EBDC4E}" type="parTrans" cxnId="{0A426251-1723-4033-9051-599780832A78}">
      <dgm:prSet/>
      <dgm:spPr/>
      <dgm:t>
        <a:bodyPr/>
        <a:lstStyle/>
        <a:p>
          <a:endParaRPr lang="pt-BR"/>
        </a:p>
      </dgm:t>
    </dgm:pt>
    <dgm:pt modelId="{F4CEC55B-0536-40C4-A273-365B15531B8F}" type="sibTrans" cxnId="{0A426251-1723-4033-9051-599780832A78}">
      <dgm:prSet/>
      <dgm:spPr/>
      <dgm:t>
        <a:bodyPr/>
        <a:lstStyle/>
        <a:p>
          <a:endParaRPr lang="pt-BR"/>
        </a:p>
      </dgm:t>
    </dgm:pt>
    <dgm:pt modelId="{4FD91789-9B51-4752-B33B-0ED0DE81B165}">
      <dgm:prSet phldrT="[Texto]"/>
      <dgm:spPr/>
      <dgm:t>
        <a:bodyPr/>
        <a:lstStyle/>
        <a:p>
          <a:r>
            <a:rPr lang="pt-BR" i="0" dirty="0">
              <a:solidFill>
                <a:schemeClr val="bg1"/>
              </a:solidFill>
            </a:rPr>
            <a:t>Falcon</a:t>
          </a:r>
        </a:p>
      </dgm:t>
    </dgm:pt>
    <dgm:pt modelId="{0F56C4A3-9A0B-4DB0-8175-902AFB22D683}" type="parTrans" cxnId="{A0FF318E-0B08-45A5-8F16-2673B9F9D3D7}">
      <dgm:prSet/>
      <dgm:spPr/>
      <dgm:t>
        <a:bodyPr/>
        <a:lstStyle/>
        <a:p>
          <a:endParaRPr lang="pt-BR"/>
        </a:p>
      </dgm:t>
    </dgm:pt>
    <dgm:pt modelId="{8E5803C7-AD74-4C56-8F70-4F0409C3D97B}" type="sibTrans" cxnId="{A0FF318E-0B08-45A5-8F16-2673B9F9D3D7}">
      <dgm:prSet/>
      <dgm:spPr/>
      <dgm:t>
        <a:bodyPr/>
        <a:lstStyle/>
        <a:p>
          <a:endParaRPr lang="pt-BR"/>
        </a:p>
      </dgm:t>
    </dgm:pt>
    <dgm:pt modelId="{074C2962-A37F-4ABD-BE10-A53F605D31BA}">
      <dgm:prSet phldrT="[Texto]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pt-BR" i="0" dirty="0">
              <a:solidFill>
                <a:schemeClr val="tx1"/>
              </a:solidFill>
            </a:rPr>
            <a:t>Alexandre Donardi</a:t>
          </a:r>
        </a:p>
      </dgm:t>
    </dgm:pt>
    <dgm:pt modelId="{86AF10BD-3BF4-4B78-AB5E-AB6EE43CEECA}" type="parTrans" cxnId="{39C78E86-1DF4-4A41-B1E7-5ABF1A72F3DC}">
      <dgm:prSet/>
      <dgm:spPr/>
      <dgm:t>
        <a:bodyPr/>
        <a:lstStyle/>
        <a:p>
          <a:endParaRPr lang="pt-BR"/>
        </a:p>
      </dgm:t>
    </dgm:pt>
    <dgm:pt modelId="{E9193831-159B-441E-AE5B-82580CB4F923}" type="sibTrans" cxnId="{39C78E86-1DF4-4A41-B1E7-5ABF1A72F3DC}">
      <dgm:prSet/>
      <dgm:spPr/>
      <dgm:t>
        <a:bodyPr/>
        <a:lstStyle/>
        <a:p>
          <a:endParaRPr lang="pt-BR"/>
        </a:p>
      </dgm:t>
    </dgm:pt>
    <dgm:pt modelId="{185C3BEE-83B9-466F-8590-D22A626F35CF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BR" i="0" dirty="0">
              <a:solidFill>
                <a:schemeClr val="tx1"/>
              </a:solidFill>
            </a:rPr>
            <a:t>Valber</a:t>
          </a:r>
        </a:p>
      </dgm:t>
    </dgm:pt>
    <dgm:pt modelId="{B8B6B96A-520D-44C2-8D0A-6E418F60C4CE}" type="parTrans" cxnId="{8015DCAF-E145-473D-B343-FE7726525FC5}">
      <dgm:prSet/>
      <dgm:spPr/>
      <dgm:t>
        <a:bodyPr/>
        <a:lstStyle/>
        <a:p>
          <a:endParaRPr lang="pt-BR"/>
        </a:p>
      </dgm:t>
    </dgm:pt>
    <dgm:pt modelId="{8E62AEC3-64F9-4686-80A0-728625C9752E}" type="sibTrans" cxnId="{8015DCAF-E145-473D-B343-FE7726525FC5}">
      <dgm:prSet/>
      <dgm:spPr/>
      <dgm:t>
        <a:bodyPr/>
        <a:lstStyle/>
        <a:p>
          <a:endParaRPr lang="pt-BR"/>
        </a:p>
      </dgm:t>
    </dgm:pt>
    <dgm:pt modelId="{88D2DCF8-259F-4FBB-A821-EF1C4E3F9162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BR" i="0" dirty="0">
              <a:solidFill>
                <a:schemeClr val="tx1"/>
              </a:solidFill>
            </a:rPr>
            <a:t>Rodolfo</a:t>
          </a:r>
        </a:p>
      </dgm:t>
    </dgm:pt>
    <dgm:pt modelId="{9EF686E9-2398-4789-9273-CFF35769C0CA}" type="parTrans" cxnId="{CFB1BC18-51F8-40BF-A0C2-81EDFD8D0892}">
      <dgm:prSet/>
      <dgm:spPr/>
      <dgm:t>
        <a:bodyPr/>
        <a:lstStyle/>
        <a:p>
          <a:endParaRPr lang="pt-BR"/>
        </a:p>
      </dgm:t>
    </dgm:pt>
    <dgm:pt modelId="{27C51295-17D4-4BE0-BC95-C7F865B71E5E}" type="sibTrans" cxnId="{CFB1BC18-51F8-40BF-A0C2-81EDFD8D0892}">
      <dgm:prSet/>
      <dgm:spPr/>
      <dgm:t>
        <a:bodyPr/>
        <a:lstStyle/>
        <a:p>
          <a:endParaRPr lang="pt-BR"/>
        </a:p>
      </dgm:t>
    </dgm:pt>
    <dgm:pt modelId="{E389458F-0C8C-46E5-BBB7-71A8F77FF304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BR" i="1" dirty="0">
              <a:solidFill>
                <a:schemeClr val="tx1"/>
              </a:solidFill>
            </a:rPr>
            <a:t>Gilson</a:t>
          </a:r>
          <a:endParaRPr lang="pt-BR" i="1" dirty="0">
            <a:solidFill>
              <a:srgbClr val="FF0000"/>
            </a:solidFill>
          </a:endParaRPr>
        </a:p>
      </dgm:t>
    </dgm:pt>
    <dgm:pt modelId="{8680A9B8-AE79-41CA-B3AE-26652938B3D0}" type="parTrans" cxnId="{50CFB844-4B16-43FB-8A1D-B6ECFB54EF5C}">
      <dgm:prSet/>
      <dgm:spPr/>
      <dgm:t>
        <a:bodyPr/>
        <a:lstStyle/>
        <a:p>
          <a:endParaRPr lang="pt-BR"/>
        </a:p>
      </dgm:t>
    </dgm:pt>
    <dgm:pt modelId="{383ACE19-383C-41CC-B774-FD5C410AE4A4}" type="sibTrans" cxnId="{50CFB844-4B16-43FB-8A1D-B6ECFB54EF5C}">
      <dgm:prSet/>
      <dgm:spPr/>
      <dgm:t>
        <a:bodyPr/>
        <a:lstStyle/>
        <a:p>
          <a:endParaRPr lang="pt-BR"/>
        </a:p>
      </dgm:t>
    </dgm:pt>
    <dgm:pt modelId="{2A2CB8A5-89B2-4B57-9989-429AAE14EC25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BR" i="0" dirty="0">
              <a:solidFill>
                <a:schemeClr val="tx1"/>
              </a:solidFill>
            </a:rPr>
            <a:t>Marcus</a:t>
          </a:r>
        </a:p>
      </dgm:t>
    </dgm:pt>
    <dgm:pt modelId="{03458CDE-9FBD-4B29-B0C4-EFD61F08B4D6}" type="parTrans" cxnId="{AD41335C-9023-4E30-BFA6-FEF896FEDDF3}">
      <dgm:prSet/>
      <dgm:spPr/>
      <dgm:t>
        <a:bodyPr/>
        <a:lstStyle/>
        <a:p>
          <a:endParaRPr lang="pt-BR"/>
        </a:p>
      </dgm:t>
    </dgm:pt>
    <dgm:pt modelId="{35B6E4F4-6904-4945-9E3D-38F3C00A3C7A}" type="sibTrans" cxnId="{AD41335C-9023-4E30-BFA6-FEF896FEDDF3}">
      <dgm:prSet/>
      <dgm:spPr/>
      <dgm:t>
        <a:bodyPr/>
        <a:lstStyle/>
        <a:p>
          <a:endParaRPr lang="pt-BR"/>
        </a:p>
      </dgm:t>
    </dgm:pt>
    <dgm:pt modelId="{467A91F1-6984-4E30-AEF2-0A0A4BDE7740}">
      <dgm:prSet phldrT="[Texto]"/>
      <dgm:spPr>
        <a:solidFill>
          <a:srgbClr val="A5CE3A">
            <a:alpha val="90000"/>
          </a:srgbClr>
        </a:solidFill>
      </dgm:spPr>
      <dgm:t>
        <a:bodyPr/>
        <a:lstStyle/>
        <a:p>
          <a:r>
            <a:rPr lang="pt-BR" i="1" dirty="0" err="1">
              <a:solidFill>
                <a:schemeClr val="tx1"/>
              </a:solidFill>
            </a:rPr>
            <a:t>DevOps</a:t>
          </a:r>
          <a:endParaRPr lang="pt-BR" i="1" dirty="0">
            <a:solidFill>
              <a:schemeClr val="tx1"/>
            </a:solidFill>
          </a:endParaRPr>
        </a:p>
      </dgm:t>
    </dgm:pt>
    <dgm:pt modelId="{B2DF801E-6022-43E5-913D-1511506C7AFB}" type="parTrans" cxnId="{4D3959A4-6F78-4430-B72A-B73C6E2342BF}">
      <dgm:prSet/>
      <dgm:spPr/>
      <dgm:t>
        <a:bodyPr/>
        <a:lstStyle/>
        <a:p>
          <a:endParaRPr lang="pt-BR"/>
        </a:p>
      </dgm:t>
    </dgm:pt>
    <dgm:pt modelId="{DE566ECB-7D5F-49D7-9041-624FD420E7A0}" type="sibTrans" cxnId="{4D3959A4-6F78-4430-B72A-B73C6E2342BF}">
      <dgm:prSet/>
      <dgm:spPr/>
      <dgm:t>
        <a:bodyPr/>
        <a:lstStyle/>
        <a:p>
          <a:endParaRPr lang="pt-BR"/>
        </a:p>
      </dgm:t>
    </dgm:pt>
    <dgm:pt modelId="{F55438DC-2390-45D1-96A2-D9AEF26FBFFC}">
      <dgm:prSet phldrT="[Texto]"/>
      <dgm:spPr>
        <a:solidFill>
          <a:srgbClr val="A5CE3A">
            <a:alpha val="90000"/>
          </a:srgbClr>
        </a:solidFill>
      </dgm:spPr>
      <dgm:t>
        <a:bodyPr/>
        <a:lstStyle/>
        <a:p>
          <a:r>
            <a:rPr lang="pt-BR" i="1" dirty="0">
              <a:solidFill>
                <a:schemeClr val="tx1"/>
              </a:solidFill>
            </a:rPr>
            <a:t>QA</a:t>
          </a:r>
        </a:p>
      </dgm:t>
    </dgm:pt>
    <dgm:pt modelId="{779058CD-B152-4547-8F37-0ED4F47A8EF5}" type="parTrans" cxnId="{E4B0E27C-275A-482B-935A-B71C18BA099E}">
      <dgm:prSet/>
      <dgm:spPr/>
      <dgm:t>
        <a:bodyPr/>
        <a:lstStyle/>
        <a:p>
          <a:endParaRPr lang="pt-BR"/>
        </a:p>
      </dgm:t>
    </dgm:pt>
    <dgm:pt modelId="{4C615083-74FA-4B80-A959-CD5E5E47A721}" type="sibTrans" cxnId="{E4B0E27C-275A-482B-935A-B71C18BA099E}">
      <dgm:prSet/>
      <dgm:spPr/>
      <dgm:t>
        <a:bodyPr/>
        <a:lstStyle/>
        <a:p>
          <a:endParaRPr lang="pt-BR"/>
        </a:p>
      </dgm:t>
    </dgm:pt>
    <dgm:pt modelId="{2C49258A-C242-41AF-A817-DB6E97DC23DA}">
      <dgm:prSet phldrT="[Texto]"/>
      <dgm:spPr>
        <a:solidFill>
          <a:srgbClr val="A5CE3A">
            <a:alpha val="90000"/>
          </a:srgbClr>
        </a:solidFill>
      </dgm:spPr>
      <dgm:t>
        <a:bodyPr/>
        <a:lstStyle/>
        <a:p>
          <a:r>
            <a:rPr lang="pt-BR" i="1" dirty="0">
              <a:solidFill>
                <a:schemeClr val="tx1"/>
              </a:solidFill>
            </a:rPr>
            <a:t>QA</a:t>
          </a:r>
        </a:p>
      </dgm:t>
    </dgm:pt>
    <dgm:pt modelId="{45FF57DF-63E3-48D7-854E-1B41F57678D4}" type="parTrans" cxnId="{7645EFB5-E684-4C03-8A1F-4763953AC6C9}">
      <dgm:prSet/>
      <dgm:spPr/>
      <dgm:t>
        <a:bodyPr/>
        <a:lstStyle/>
        <a:p>
          <a:endParaRPr lang="pt-BR"/>
        </a:p>
      </dgm:t>
    </dgm:pt>
    <dgm:pt modelId="{2DF12C63-896C-4C22-9CE2-AED263230A01}" type="sibTrans" cxnId="{7645EFB5-E684-4C03-8A1F-4763953AC6C9}">
      <dgm:prSet/>
      <dgm:spPr/>
      <dgm:t>
        <a:bodyPr/>
        <a:lstStyle/>
        <a:p>
          <a:endParaRPr lang="pt-BR"/>
        </a:p>
      </dgm:t>
    </dgm:pt>
    <dgm:pt modelId="{47131D69-6B6A-4E7B-8D87-F837DF51F9CB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BR" i="0" dirty="0">
              <a:solidFill>
                <a:schemeClr val="tx1"/>
              </a:solidFill>
            </a:rPr>
            <a:t>Felipe Barros</a:t>
          </a:r>
        </a:p>
      </dgm:t>
    </dgm:pt>
    <dgm:pt modelId="{530D362D-1F73-408D-BB89-230F3D25E282}" type="parTrans" cxnId="{9DE63D56-C219-4EB6-B3B1-904DD3554050}">
      <dgm:prSet/>
      <dgm:spPr/>
      <dgm:t>
        <a:bodyPr/>
        <a:lstStyle/>
        <a:p>
          <a:endParaRPr lang="pt-BR"/>
        </a:p>
      </dgm:t>
    </dgm:pt>
    <dgm:pt modelId="{E1FCF628-921B-4CAE-91AD-DE56C8D509B8}" type="sibTrans" cxnId="{9DE63D56-C219-4EB6-B3B1-904DD3554050}">
      <dgm:prSet/>
      <dgm:spPr/>
      <dgm:t>
        <a:bodyPr/>
        <a:lstStyle/>
        <a:p>
          <a:endParaRPr lang="pt-BR"/>
        </a:p>
      </dgm:t>
    </dgm:pt>
    <dgm:pt modelId="{F69CFB61-CAAC-4DA7-AC28-523A21843B1B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BR" i="0" dirty="0">
              <a:solidFill>
                <a:schemeClr val="tx1"/>
              </a:solidFill>
            </a:rPr>
            <a:t>Felipe Muniz Felix</a:t>
          </a:r>
        </a:p>
      </dgm:t>
    </dgm:pt>
    <dgm:pt modelId="{F1083849-5141-410D-A496-00509DD970EB}" type="parTrans" cxnId="{E9DA1093-85C9-4C96-8B27-78C3814FDADD}">
      <dgm:prSet/>
      <dgm:spPr/>
      <dgm:t>
        <a:bodyPr/>
        <a:lstStyle/>
        <a:p>
          <a:endParaRPr lang="pt-BR"/>
        </a:p>
      </dgm:t>
    </dgm:pt>
    <dgm:pt modelId="{13B67C85-AB14-4DD9-B987-7D3F774F8927}" type="sibTrans" cxnId="{E9DA1093-85C9-4C96-8B27-78C3814FDADD}">
      <dgm:prSet/>
      <dgm:spPr/>
      <dgm:t>
        <a:bodyPr/>
        <a:lstStyle/>
        <a:p>
          <a:endParaRPr lang="pt-BR"/>
        </a:p>
      </dgm:t>
    </dgm:pt>
    <dgm:pt modelId="{30B95D77-BCD5-4A45-BD3D-455FE0F73CB6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BR" i="0" dirty="0">
              <a:solidFill>
                <a:schemeClr val="tx1"/>
              </a:solidFill>
            </a:rPr>
            <a:t>José Mateus</a:t>
          </a:r>
        </a:p>
      </dgm:t>
    </dgm:pt>
    <dgm:pt modelId="{3AD35BD5-5A4B-45ED-97ED-C83D850455E0}" type="parTrans" cxnId="{F6051CC9-5AC7-466C-A6B5-D1CDBE879947}">
      <dgm:prSet/>
      <dgm:spPr/>
      <dgm:t>
        <a:bodyPr/>
        <a:lstStyle/>
        <a:p>
          <a:endParaRPr lang="pt-BR"/>
        </a:p>
      </dgm:t>
    </dgm:pt>
    <dgm:pt modelId="{F4E449EF-48D8-4563-9B60-5D21E5FA1F54}" type="sibTrans" cxnId="{F6051CC9-5AC7-466C-A6B5-D1CDBE879947}">
      <dgm:prSet/>
      <dgm:spPr/>
      <dgm:t>
        <a:bodyPr/>
        <a:lstStyle/>
        <a:p>
          <a:endParaRPr lang="pt-BR"/>
        </a:p>
      </dgm:t>
    </dgm:pt>
    <dgm:pt modelId="{18A8E3DE-173E-4213-855A-CE0AC02592E2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BR" i="0" dirty="0">
              <a:solidFill>
                <a:schemeClr val="tx1"/>
              </a:solidFill>
            </a:rPr>
            <a:t>Matheus Lucena</a:t>
          </a:r>
        </a:p>
      </dgm:t>
    </dgm:pt>
    <dgm:pt modelId="{4F6F6FFA-A31F-456E-B47B-EB1D8C0EC76E}" type="parTrans" cxnId="{90912FDA-4C01-4DD9-85FE-D31C2853F2D6}">
      <dgm:prSet/>
      <dgm:spPr/>
      <dgm:t>
        <a:bodyPr/>
        <a:lstStyle/>
        <a:p>
          <a:endParaRPr lang="pt-BR"/>
        </a:p>
      </dgm:t>
    </dgm:pt>
    <dgm:pt modelId="{1F5B854F-C394-4FE9-B0A3-8171FFDB50BE}" type="sibTrans" cxnId="{90912FDA-4C01-4DD9-85FE-D31C2853F2D6}">
      <dgm:prSet/>
      <dgm:spPr/>
      <dgm:t>
        <a:bodyPr/>
        <a:lstStyle/>
        <a:p>
          <a:endParaRPr lang="pt-BR"/>
        </a:p>
      </dgm:t>
    </dgm:pt>
    <dgm:pt modelId="{37066516-8595-4690-8DD0-F790DA7D3DA3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BR" i="0" dirty="0">
              <a:solidFill>
                <a:schemeClr val="tx1"/>
              </a:solidFill>
            </a:rPr>
            <a:t>Matheus Lima</a:t>
          </a:r>
        </a:p>
      </dgm:t>
    </dgm:pt>
    <dgm:pt modelId="{7D994115-C780-44AA-B170-8FB0D8B98C5D}" type="parTrans" cxnId="{5030BF46-481E-4583-A274-8AE3069AFDF7}">
      <dgm:prSet/>
      <dgm:spPr/>
      <dgm:t>
        <a:bodyPr/>
        <a:lstStyle/>
        <a:p>
          <a:endParaRPr lang="pt-BR"/>
        </a:p>
      </dgm:t>
    </dgm:pt>
    <dgm:pt modelId="{21E99972-3550-428E-92BD-FFC7585D6D46}" type="sibTrans" cxnId="{5030BF46-481E-4583-A274-8AE3069AFDF7}">
      <dgm:prSet/>
      <dgm:spPr/>
      <dgm:t>
        <a:bodyPr/>
        <a:lstStyle/>
        <a:p>
          <a:endParaRPr lang="pt-BR"/>
        </a:p>
      </dgm:t>
    </dgm:pt>
    <dgm:pt modelId="{0B695D71-18A3-44D2-B0AF-D9988266AEBB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BR" i="0" dirty="0">
              <a:solidFill>
                <a:schemeClr val="tx1"/>
              </a:solidFill>
            </a:rPr>
            <a:t>Thiago Diniz</a:t>
          </a:r>
        </a:p>
      </dgm:t>
    </dgm:pt>
    <dgm:pt modelId="{4DC369FC-5B12-45FE-8F87-12AED2B37329}" type="parTrans" cxnId="{92B05C4C-A94B-4461-9866-1365604C5FDE}">
      <dgm:prSet/>
      <dgm:spPr/>
      <dgm:t>
        <a:bodyPr/>
        <a:lstStyle/>
        <a:p>
          <a:endParaRPr lang="pt-BR"/>
        </a:p>
      </dgm:t>
    </dgm:pt>
    <dgm:pt modelId="{F961D63E-8C60-45FC-A160-10A4D51EB6DF}" type="sibTrans" cxnId="{92B05C4C-A94B-4461-9866-1365604C5FDE}">
      <dgm:prSet/>
      <dgm:spPr/>
      <dgm:t>
        <a:bodyPr/>
        <a:lstStyle/>
        <a:p>
          <a:endParaRPr lang="pt-BR"/>
        </a:p>
      </dgm:t>
    </dgm:pt>
    <dgm:pt modelId="{5EB5D19A-1036-46F1-94A5-7BC1EF9FC534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BR" i="0" dirty="0">
              <a:solidFill>
                <a:schemeClr val="tx1"/>
              </a:solidFill>
            </a:rPr>
            <a:t>Vinicius Ramos</a:t>
          </a:r>
        </a:p>
      </dgm:t>
    </dgm:pt>
    <dgm:pt modelId="{5C6C2600-8124-4BB1-9BB4-95B779864051}" type="parTrans" cxnId="{D1FA3D68-F1DF-4E16-9AA3-5BB1428A04E7}">
      <dgm:prSet/>
      <dgm:spPr/>
      <dgm:t>
        <a:bodyPr/>
        <a:lstStyle/>
        <a:p>
          <a:endParaRPr lang="pt-BR"/>
        </a:p>
      </dgm:t>
    </dgm:pt>
    <dgm:pt modelId="{2856D3EF-3409-4D3B-AF98-AE31AE9DF10A}" type="sibTrans" cxnId="{D1FA3D68-F1DF-4E16-9AA3-5BB1428A04E7}">
      <dgm:prSet/>
      <dgm:spPr/>
      <dgm:t>
        <a:bodyPr/>
        <a:lstStyle/>
        <a:p>
          <a:endParaRPr lang="pt-BR"/>
        </a:p>
      </dgm:t>
    </dgm:pt>
    <dgm:pt modelId="{77CDAEB2-2A5C-4AFA-95A0-700CA07B4888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BR" dirty="0"/>
            <a:t>Bruno Santos</a:t>
          </a:r>
        </a:p>
      </dgm:t>
    </dgm:pt>
    <dgm:pt modelId="{099A0ABC-E90F-41EC-ADA0-2E32E56D0531}" type="parTrans" cxnId="{85B41660-960E-4701-9985-B657B3859B4C}">
      <dgm:prSet/>
      <dgm:spPr/>
      <dgm:t>
        <a:bodyPr/>
        <a:lstStyle/>
        <a:p>
          <a:endParaRPr lang="pt-BR"/>
        </a:p>
      </dgm:t>
    </dgm:pt>
    <dgm:pt modelId="{468C5119-2153-4613-9A98-6FE0AE206813}" type="sibTrans" cxnId="{85B41660-960E-4701-9985-B657B3859B4C}">
      <dgm:prSet/>
      <dgm:spPr/>
      <dgm:t>
        <a:bodyPr/>
        <a:lstStyle/>
        <a:p>
          <a:endParaRPr lang="pt-BR"/>
        </a:p>
      </dgm:t>
    </dgm:pt>
    <dgm:pt modelId="{C93DB025-EA08-4E3F-8D25-9FF8C2A62A77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BR" dirty="0"/>
            <a:t>Mateus Prestes</a:t>
          </a:r>
        </a:p>
      </dgm:t>
    </dgm:pt>
    <dgm:pt modelId="{55169343-C385-4C7F-AFF1-F3E47677C786}" type="parTrans" cxnId="{285B3C17-59AE-4196-B53E-85B144F651F4}">
      <dgm:prSet/>
      <dgm:spPr/>
      <dgm:t>
        <a:bodyPr/>
        <a:lstStyle/>
        <a:p>
          <a:endParaRPr lang="pt-BR"/>
        </a:p>
      </dgm:t>
    </dgm:pt>
    <dgm:pt modelId="{FC9C5A8D-29DD-4ADB-AAE8-5ACA0D98FF16}" type="sibTrans" cxnId="{285B3C17-59AE-4196-B53E-85B144F651F4}">
      <dgm:prSet/>
      <dgm:spPr/>
      <dgm:t>
        <a:bodyPr/>
        <a:lstStyle/>
        <a:p>
          <a:endParaRPr lang="pt-BR"/>
        </a:p>
      </dgm:t>
    </dgm:pt>
    <dgm:pt modelId="{4A23F2DE-9522-413D-8383-AD7B80556873}">
      <dgm:prSet phldrT="[Texto]"/>
      <dgm:spPr/>
      <dgm:t>
        <a:bodyPr/>
        <a:lstStyle/>
        <a:p>
          <a:r>
            <a:rPr lang="pt-BR" dirty="0"/>
            <a:t>Marcelo Aleixo </a:t>
          </a:r>
        </a:p>
      </dgm:t>
    </dgm:pt>
    <dgm:pt modelId="{CCC8EC2B-9F6C-4C1F-9AAC-CBFE43F062DC}" type="parTrans" cxnId="{78D52C73-791B-427F-8C1A-BE3D0DDD65E6}">
      <dgm:prSet/>
      <dgm:spPr/>
      <dgm:t>
        <a:bodyPr/>
        <a:lstStyle/>
        <a:p>
          <a:endParaRPr lang="pt-BR"/>
        </a:p>
      </dgm:t>
    </dgm:pt>
    <dgm:pt modelId="{F793331A-F35D-4E00-AB45-453183D79EB3}" type="sibTrans" cxnId="{78D52C73-791B-427F-8C1A-BE3D0DDD65E6}">
      <dgm:prSet/>
      <dgm:spPr/>
      <dgm:t>
        <a:bodyPr/>
        <a:lstStyle/>
        <a:p>
          <a:endParaRPr lang="pt-BR"/>
        </a:p>
      </dgm:t>
    </dgm:pt>
    <dgm:pt modelId="{D57AC904-EF54-4DCD-B5C3-0F92CAB2723D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BR" dirty="0"/>
            <a:t>Daniel Batista</a:t>
          </a:r>
        </a:p>
      </dgm:t>
    </dgm:pt>
    <dgm:pt modelId="{4084F87F-F2FF-4880-A830-D96A16A05FD3}" type="parTrans" cxnId="{CE4BDD4A-2417-4914-87CC-F8FDF003DD29}">
      <dgm:prSet/>
      <dgm:spPr/>
      <dgm:t>
        <a:bodyPr/>
        <a:lstStyle/>
        <a:p>
          <a:endParaRPr lang="pt-BR"/>
        </a:p>
      </dgm:t>
    </dgm:pt>
    <dgm:pt modelId="{A89430BB-6EDE-4CC5-B1F3-46F2CF34F82D}" type="sibTrans" cxnId="{CE4BDD4A-2417-4914-87CC-F8FDF003DD29}">
      <dgm:prSet/>
      <dgm:spPr/>
      <dgm:t>
        <a:bodyPr/>
        <a:lstStyle/>
        <a:p>
          <a:endParaRPr lang="pt-BR"/>
        </a:p>
      </dgm:t>
    </dgm:pt>
    <dgm:pt modelId="{9741C6BD-DA02-45A7-B3DF-864EFADE8BE7}">
      <dgm:prSet phldrT="[Texto]"/>
      <dgm:spPr>
        <a:solidFill>
          <a:prstClr val="white">
            <a:alpha val="90000"/>
          </a:prstClr>
        </a:solid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0955" tIns="13970" rIns="20955" bIns="13970" numCol="1" spcCol="1270" anchor="ctr" anchorCtr="0"/>
        <a:lstStyle/>
        <a:p>
          <a:r>
            <a:rPr lang="pt-BR" dirty="0"/>
            <a:t>José Alves</a:t>
          </a:r>
        </a:p>
      </dgm:t>
    </dgm:pt>
    <dgm:pt modelId="{00E885B0-DA66-456D-A727-EF55EF5E4B6D}" type="parTrans" cxnId="{4DFF98A0-AB1B-4870-BA50-8D91E6A8276E}">
      <dgm:prSet/>
      <dgm:spPr/>
      <dgm:t>
        <a:bodyPr/>
        <a:lstStyle/>
        <a:p>
          <a:endParaRPr lang="pt-BR"/>
        </a:p>
      </dgm:t>
    </dgm:pt>
    <dgm:pt modelId="{4910045E-489B-44E1-83E4-9DD700226AF5}" type="sibTrans" cxnId="{4DFF98A0-AB1B-4870-BA50-8D91E6A8276E}">
      <dgm:prSet/>
      <dgm:spPr/>
      <dgm:t>
        <a:bodyPr/>
        <a:lstStyle/>
        <a:p>
          <a:endParaRPr lang="pt-BR"/>
        </a:p>
      </dgm:t>
    </dgm:pt>
    <dgm:pt modelId="{970BE391-6EF4-4DB5-9FD4-5020D48A918E}">
      <dgm:prSet phldrT="[Texto]"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0955" tIns="13970" rIns="20955" bIns="1397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Henrique Almeida</a:t>
          </a:r>
        </a:p>
      </dgm:t>
    </dgm:pt>
    <dgm:pt modelId="{855AB16B-F1B4-435E-8161-1A98D773ED95}" type="parTrans" cxnId="{951437EF-2C32-4190-B924-B26772570909}">
      <dgm:prSet/>
      <dgm:spPr/>
      <dgm:t>
        <a:bodyPr/>
        <a:lstStyle/>
        <a:p>
          <a:endParaRPr lang="pt-BR"/>
        </a:p>
      </dgm:t>
    </dgm:pt>
    <dgm:pt modelId="{9B39FCFE-0198-4631-8732-AFF9092B8FA1}" type="sibTrans" cxnId="{951437EF-2C32-4190-B924-B26772570909}">
      <dgm:prSet/>
      <dgm:spPr/>
      <dgm:t>
        <a:bodyPr/>
        <a:lstStyle/>
        <a:p>
          <a:endParaRPr lang="pt-BR"/>
        </a:p>
      </dgm:t>
    </dgm:pt>
    <dgm:pt modelId="{5C89BD43-2FE4-45D6-A86F-AA0F2D70AB27}">
      <dgm:prSet phldrT="[Texto]" custT="1"/>
      <dgm:spPr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24765" tIns="16510" rIns="24765" bIns="16510" numCol="1" spcCol="1270" anchor="ctr" anchorCtr="0"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Harpia</a:t>
          </a:r>
        </a:p>
      </dgm:t>
    </dgm:pt>
    <dgm:pt modelId="{724D9AB6-36F0-4567-A3C5-A9F036E58F9C}" type="parTrans" cxnId="{43509213-8E70-4A17-B520-EBB1853FC66F}">
      <dgm:prSet/>
      <dgm:spPr/>
      <dgm:t>
        <a:bodyPr/>
        <a:lstStyle/>
        <a:p>
          <a:endParaRPr lang="pt-BR"/>
        </a:p>
      </dgm:t>
    </dgm:pt>
    <dgm:pt modelId="{0774DAB3-1934-48F0-8791-9975DD3260B2}" type="sibTrans" cxnId="{43509213-8E70-4A17-B520-EBB1853FC66F}">
      <dgm:prSet/>
      <dgm:spPr/>
      <dgm:t>
        <a:bodyPr/>
        <a:lstStyle/>
        <a:p>
          <a:endParaRPr lang="pt-BR"/>
        </a:p>
      </dgm:t>
    </dgm:pt>
    <dgm:pt modelId="{B0AF6636-EFFB-4CDE-A192-0A079A8C9EC8}">
      <dgm:prSet phldrT="[Texto]" custT="1"/>
      <dgm:spPr>
        <a:solidFill>
          <a:prstClr val="white">
            <a:lumMod val="85000"/>
            <a:alpha val="90000"/>
          </a:prstClr>
        </a:solid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0955" tIns="13970" rIns="20955" bIns="1397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Alexandre</a:t>
          </a:r>
          <a:r>
            <a:rPr lang="pt-BR" sz="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 </a:t>
          </a:r>
          <a:r>
            <a:rPr lang="pt-BR" sz="105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Donardi</a:t>
          </a:r>
          <a:endParaRPr lang="pt-BR" sz="9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/>
            <a:ea typeface="+mn-ea"/>
            <a:cs typeface="+mn-cs"/>
          </a:endParaRPr>
        </a:p>
      </dgm:t>
    </dgm:pt>
    <dgm:pt modelId="{232D2C06-99A9-459A-BB7F-880F31FF056E}" type="parTrans" cxnId="{23206F52-7043-44E6-9FA2-65603FC89008}">
      <dgm:prSet/>
      <dgm:spPr/>
      <dgm:t>
        <a:bodyPr/>
        <a:lstStyle/>
        <a:p>
          <a:endParaRPr lang="pt-BR"/>
        </a:p>
      </dgm:t>
    </dgm:pt>
    <dgm:pt modelId="{9002C479-6141-49C2-B8CE-E0EF045F329B}" type="sibTrans" cxnId="{23206F52-7043-44E6-9FA2-65603FC89008}">
      <dgm:prSet/>
      <dgm:spPr/>
      <dgm:t>
        <a:bodyPr/>
        <a:lstStyle/>
        <a:p>
          <a:endParaRPr lang="pt-BR"/>
        </a:p>
      </dgm:t>
    </dgm:pt>
    <dgm:pt modelId="{EEE83C8E-17D4-4805-A67D-D8CDC6F8BB9F}">
      <dgm:prSet phldrT="[Texto]"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0955" tIns="13970" rIns="20955" bIns="1397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Francisco Batista</a:t>
          </a:r>
        </a:p>
      </dgm:t>
    </dgm:pt>
    <dgm:pt modelId="{A126527F-2344-43C8-ABEB-5F68781941AC}" type="parTrans" cxnId="{3A1042A1-74F5-4463-9008-88BB42264C94}">
      <dgm:prSet/>
      <dgm:spPr/>
      <dgm:t>
        <a:bodyPr/>
        <a:lstStyle/>
        <a:p>
          <a:endParaRPr lang="pt-BR"/>
        </a:p>
      </dgm:t>
    </dgm:pt>
    <dgm:pt modelId="{F754B895-095B-4C91-A185-C759FB94703A}" type="sibTrans" cxnId="{3A1042A1-74F5-4463-9008-88BB42264C94}">
      <dgm:prSet/>
      <dgm:spPr/>
      <dgm:t>
        <a:bodyPr/>
        <a:lstStyle/>
        <a:p>
          <a:endParaRPr lang="pt-BR"/>
        </a:p>
      </dgm:t>
    </dgm:pt>
    <dgm:pt modelId="{CACC6E7A-42FD-4DC8-B3BF-58C6B102FD92}">
      <dgm:prSet phldrT="[Texto]"/>
      <dgm:spPr/>
      <dgm:t>
        <a:bodyPr/>
        <a:lstStyle/>
        <a:p>
          <a:r>
            <a:rPr lang="pt-BR" dirty="0"/>
            <a:t>Ricardo Quirino</a:t>
          </a:r>
        </a:p>
      </dgm:t>
    </dgm:pt>
    <dgm:pt modelId="{85B91D53-763F-4A10-BB72-25C7AED7F150}" type="parTrans" cxnId="{D45C3833-1F2E-4A4D-BA51-A66C1782A9AA}">
      <dgm:prSet/>
      <dgm:spPr/>
      <dgm:t>
        <a:bodyPr/>
        <a:lstStyle/>
        <a:p>
          <a:endParaRPr lang="pt-BR"/>
        </a:p>
      </dgm:t>
    </dgm:pt>
    <dgm:pt modelId="{43D48A33-1ABA-412B-83B4-F59AD0D81976}" type="sibTrans" cxnId="{D45C3833-1F2E-4A4D-BA51-A66C1782A9AA}">
      <dgm:prSet/>
      <dgm:spPr/>
      <dgm:t>
        <a:bodyPr/>
        <a:lstStyle/>
        <a:p>
          <a:endParaRPr lang="pt-BR"/>
        </a:p>
      </dgm:t>
    </dgm:pt>
    <dgm:pt modelId="{4162B6DB-2BDC-4125-BC67-747BB8A0B607}" type="pres">
      <dgm:prSet presAssocID="{5D4DF35C-7CFC-4163-9138-78A9752E44B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69EA707-246D-422D-811C-8682B4068C2F}" type="pres">
      <dgm:prSet presAssocID="{6B2D2DC1-45B3-499D-BA2A-946FF577C222}" presName="root" presStyleCnt="0"/>
      <dgm:spPr/>
    </dgm:pt>
    <dgm:pt modelId="{240FE66E-0BA0-4555-9961-DEFDC54B0EFA}" type="pres">
      <dgm:prSet presAssocID="{6B2D2DC1-45B3-499D-BA2A-946FF577C222}" presName="rootComposite" presStyleCnt="0"/>
      <dgm:spPr/>
    </dgm:pt>
    <dgm:pt modelId="{69969612-5392-4887-AAAF-C3E2908E78B7}" type="pres">
      <dgm:prSet presAssocID="{6B2D2DC1-45B3-499D-BA2A-946FF577C222}" presName="rootText" presStyleLbl="node1" presStyleIdx="0" presStyleCnt="9"/>
      <dgm:spPr/>
    </dgm:pt>
    <dgm:pt modelId="{33EC88E2-24FF-4705-832B-AB4CF81FA679}" type="pres">
      <dgm:prSet presAssocID="{6B2D2DC1-45B3-499D-BA2A-946FF577C222}" presName="rootConnector" presStyleLbl="node1" presStyleIdx="0" presStyleCnt="9"/>
      <dgm:spPr/>
    </dgm:pt>
    <dgm:pt modelId="{DAF91ECC-BF2C-4FC9-ABE3-941A51BB91FA}" type="pres">
      <dgm:prSet presAssocID="{6B2D2DC1-45B3-499D-BA2A-946FF577C222}" presName="childShape" presStyleCnt="0"/>
      <dgm:spPr/>
    </dgm:pt>
    <dgm:pt modelId="{C9532AB7-A03E-41DF-8E21-7556A20E67C3}" type="pres">
      <dgm:prSet presAssocID="{6C8143E5-56AD-425F-A3B8-5D0FC2759CB8}" presName="Name13" presStyleLbl="parChTrans1D2" presStyleIdx="0" presStyleCnt="49"/>
      <dgm:spPr/>
    </dgm:pt>
    <dgm:pt modelId="{36F53A40-0092-4D06-AD90-0D14ECCEC820}" type="pres">
      <dgm:prSet presAssocID="{C3A7EB87-5F76-4FDA-8516-1DDA629DD2FC}" presName="childText" presStyleLbl="bgAcc1" presStyleIdx="0" presStyleCnt="49">
        <dgm:presLayoutVars>
          <dgm:bulletEnabled val="1"/>
        </dgm:presLayoutVars>
      </dgm:prSet>
      <dgm:spPr/>
    </dgm:pt>
    <dgm:pt modelId="{ED4DACD1-D7E1-4104-A6A2-5E961A82BC5D}" type="pres">
      <dgm:prSet presAssocID="{D6D2D863-23A3-451C-B996-D91998EABFAA}" presName="Name13" presStyleLbl="parChTrans1D2" presStyleIdx="1" presStyleCnt="49"/>
      <dgm:spPr/>
    </dgm:pt>
    <dgm:pt modelId="{57788AD4-7F53-42FD-AC7F-63EE50A9C921}" type="pres">
      <dgm:prSet presAssocID="{A0E2F320-EA26-4A0A-9668-78DC8A9728D5}" presName="childText" presStyleLbl="bgAcc1" presStyleIdx="1" presStyleCnt="49">
        <dgm:presLayoutVars>
          <dgm:bulletEnabled val="1"/>
        </dgm:presLayoutVars>
      </dgm:prSet>
      <dgm:spPr>
        <a:xfrm>
          <a:off x="192187" y="1808883"/>
          <a:ext cx="743699" cy="464812"/>
        </a:xfrm>
        <a:prstGeom prst="roundRect">
          <a:avLst>
            <a:gd name="adj" fmla="val 10000"/>
          </a:avLst>
        </a:prstGeom>
      </dgm:spPr>
    </dgm:pt>
    <dgm:pt modelId="{8BD58086-E1F1-4D7B-A406-A129A59E8D63}" type="pres">
      <dgm:prSet presAssocID="{099A0ABC-E90F-41EC-ADA0-2E32E56D0531}" presName="Name13" presStyleLbl="parChTrans1D2" presStyleIdx="2" presStyleCnt="49"/>
      <dgm:spPr/>
    </dgm:pt>
    <dgm:pt modelId="{4BD9BEC8-2A50-4203-8F0F-80642CBF79D7}" type="pres">
      <dgm:prSet presAssocID="{77CDAEB2-2A5C-4AFA-95A0-700CA07B4888}" presName="childText" presStyleLbl="bgAcc1" presStyleIdx="2" presStyleCnt="49">
        <dgm:presLayoutVars>
          <dgm:bulletEnabled val="1"/>
        </dgm:presLayoutVars>
      </dgm:prSet>
      <dgm:spPr/>
    </dgm:pt>
    <dgm:pt modelId="{E8E2F1D4-02A3-466C-8B59-2E212C7FCF86}" type="pres">
      <dgm:prSet presAssocID="{55169343-C385-4C7F-AFF1-F3E47677C786}" presName="Name13" presStyleLbl="parChTrans1D2" presStyleIdx="3" presStyleCnt="49"/>
      <dgm:spPr/>
    </dgm:pt>
    <dgm:pt modelId="{7E3A5D50-3B6B-441A-8C37-3904D6743997}" type="pres">
      <dgm:prSet presAssocID="{C93DB025-EA08-4E3F-8D25-9FF8C2A62A77}" presName="childText" presStyleLbl="bgAcc1" presStyleIdx="3" presStyleCnt="49">
        <dgm:presLayoutVars>
          <dgm:bulletEnabled val="1"/>
        </dgm:presLayoutVars>
      </dgm:prSet>
      <dgm:spPr/>
    </dgm:pt>
    <dgm:pt modelId="{D2223C8F-5464-4507-B2D4-F112B73785EE}" type="pres">
      <dgm:prSet presAssocID="{4084F87F-F2FF-4880-A830-D96A16A05FD3}" presName="Name13" presStyleLbl="parChTrans1D2" presStyleIdx="4" presStyleCnt="49"/>
      <dgm:spPr/>
    </dgm:pt>
    <dgm:pt modelId="{E0CF7877-40EB-4812-81E3-32A35ABAEB94}" type="pres">
      <dgm:prSet presAssocID="{D57AC904-EF54-4DCD-B5C3-0F92CAB2723D}" presName="childText" presStyleLbl="bgAcc1" presStyleIdx="4" presStyleCnt="49">
        <dgm:presLayoutVars>
          <dgm:bulletEnabled val="1"/>
        </dgm:presLayoutVars>
      </dgm:prSet>
      <dgm:spPr/>
    </dgm:pt>
    <dgm:pt modelId="{05DFEA51-33D5-4A24-93F8-38DA415B44A2}" type="pres">
      <dgm:prSet presAssocID="{00E885B0-DA66-456D-A727-EF55EF5E4B6D}" presName="Name13" presStyleLbl="parChTrans1D2" presStyleIdx="5" presStyleCnt="49"/>
      <dgm:spPr/>
    </dgm:pt>
    <dgm:pt modelId="{6539A49E-0E01-4705-96FD-D32422701B88}" type="pres">
      <dgm:prSet presAssocID="{9741C6BD-DA02-45A7-B3DF-864EFADE8BE7}" presName="childText" presStyleLbl="bgAcc1" presStyleIdx="5" presStyleCnt="49">
        <dgm:presLayoutVars>
          <dgm:bulletEnabled val="1"/>
        </dgm:presLayoutVars>
      </dgm:prSet>
      <dgm:spPr>
        <a:xfrm>
          <a:off x="192187" y="4132945"/>
          <a:ext cx="743699" cy="464812"/>
        </a:xfrm>
        <a:prstGeom prst="roundRect">
          <a:avLst>
            <a:gd name="adj" fmla="val 10000"/>
          </a:avLst>
        </a:prstGeom>
      </dgm:spPr>
    </dgm:pt>
    <dgm:pt modelId="{00E2F543-5805-4963-A188-4A02DF3F65F6}" type="pres">
      <dgm:prSet presAssocID="{4A31EC49-6765-4392-A077-D588CF77033C}" presName="root" presStyleCnt="0"/>
      <dgm:spPr/>
    </dgm:pt>
    <dgm:pt modelId="{873120DE-EC54-486C-B972-8D88D7B9C5CD}" type="pres">
      <dgm:prSet presAssocID="{4A31EC49-6765-4392-A077-D588CF77033C}" presName="rootComposite" presStyleCnt="0"/>
      <dgm:spPr/>
    </dgm:pt>
    <dgm:pt modelId="{FBA01454-8F08-4217-8365-763387008D33}" type="pres">
      <dgm:prSet presAssocID="{4A31EC49-6765-4392-A077-D588CF77033C}" presName="rootText" presStyleLbl="node1" presStyleIdx="1" presStyleCnt="9"/>
      <dgm:spPr/>
    </dgm:pt>
    <dgm:pt modelId="{057FA6A5-D3EA-4377-A9D7-EC0BAF7D7BDD}" type="pres">
      <dgm:prSet presAssocID="{4A31EC49-6765-4392-A077-D588CF77033C}" presName="rootConnector" presStyleLbl="node1" presStyleIdx="1" presStyleCnt="9"/>
      <dgm:spPr/>
    </dgm:pt>
    <dgm:pt modelId="{CE789ADF-A744-47F1-B026-1413A659EC99}" type="pres">
      <dgm:prSet presAssocID="{4A31EC49-6765-4392-A077-D588CF77033C}" presName="childShape" presStyleCnt="0"/>
      <dgm:spPr/>
    </dgm:pt>
    <dgm:pt modelId="{B5BB97D8-A930-43F8-B605-44D5680716A1}" type="pres">
      <dgm:prSet presAssocID="{EBAEB909-FBE1-4266-9BE3-5938875BF04C}" presName="Name13" presStyleLbl="parChTrans1D2" presStyleIdx="6" presStyleCnt="49"/>
      <dgm:spPr/>
    </dgm:pt>
    <dgm:pt modelId="{62701D4F-9762-405C-A6DE-1982FA7DCE0A}" type="pres">
      <dgm:prSet presAssocID="{20CBB020-B41B-46F8-9B68-6B6FC39585FA}" presName="childText" presStyleLbl="bgAcc1" presStyleIdx="6" presStyleCnt="49">
        <dgm:presLayoutVars>
          <dgm:bulletEnabled val="1"/>
        </dgm:presLayoutVars>
      </dgm:prSet>
      <dgm:spPr/>
    </dgm:pt>
    <dgm:pt modelId="{D29E2E60-EC03-474C-AD58-5E0E83E078ED}" type="pres">
      <dgm:prSet presAssocID="{4CD7DA5B-55B0-42E2-AFDB-B3016AEBF750}" presName="Name13" presStyleLbl="parChTrans1D2" presStyleIdx="7" presStyleCnt="49"/>
      <dgm:spPr/>
    </dgm:pt>
    <dgm:pt modelId="{1A37DFC6-03AC-4586-847F-1B208783FD69}" type="pres">
      <dgm:prSet presAssocID="{E73AC2B5-BFAB-4CC3-9676-2DF8F2A6FDAE}" presName="childText" presStyleLbl="bgAcc1" presStyleIdx="7" presStyleCnt="49">
        <dgm:presLayoutVars>
          <dgm:bulletEnabled val="1"/>
        </dgm:presLayoutVars>
      </dgm:prSet>
      <dgm:spPr/>
    </dgm:pt>
    <dgm:pt modelId="{77FEE299-5197-43D9-8290-A29C8CE70E5B}" type="pres">
      <dgm:prSet presAssocID="{4EF2D2FD-DBBC-4C10-8FF9-B333A102C07D}" presName="Name13" presStyleLbl="parChTrans1D2" presStyleIdx="8" presStyleCnt="49"/>
      <dgm:spPr/>
    </dgm:pt>
    <dgm:pt modelId="{CEAD8A58-D403-4FAA-943E-5993CFEE8ED0}" type="pres">
      <dgm:prSet presAssocID="{5E21B4CB-7604-4898-BF1A-10C2B6900199}" presName="childText" presStyleLbl="bgAcc1" presStyleIdx="8" presStyleCnt="49">
        <dgm:presLayoutVars>
          <dgm:bulletEnabled val="1"/>
        </dgm:presLayoutVars>
      </dgm:prSet>
      <dgm:spPr/>
    </dgm:pt>
    <dgm:pt modelId="{8EF63528-A3EE-4E90-A445-EE161813F342}" type="pres">
      <dgm:prSet presAssocID="{4FD91789-9B51-4752-B33B-0ED0DE81B165}" presName="root" presStyleCnt="0"/>
      <dgm:spPr/>
    </dgm:pt>
    <dgm:pt modelId="{C47E4674-3D73-4262-A1B2-D82AB6B85AFA}" type="pres">
      <dgm:prSet presAssocID="{4FD91789-9B51-4752-B33B-0ED0DE81B165}" presName="rootComposite" presStyleCnt="0"/>
      <dgm:spPr/>
    </dgm:pt>
    <dgm:pt modelId="{439CEA88-1B62-4806-A26C-0359A4B912B6}" type="pres">
      <dgm:prSet presAssocID="{4FD91789-9B51-4752-B33B-0ED0DE81B165}" presName="rootText" presStyleLbl="node1" presStyleIdx="2" presStyleCnt="9"/>
      <dgm:spPr/>
    </dgm:pt>
    <dgm:pt modelId="{617B0A0B-B64F-4EB4-B9C4-F1EF062967FE}" type="pres">
      <dgm:prSet presAssocID="{4FD91789-9B51-4752-B33B-0ED0DE81B165}" presName="rootConnector" presStyleLbl="node1" presStyleIdx="2" presStyleCnt="9"/>
      <dgm:spPr/>
    </dgm:pt>
    <dgm:pt modelId="{A3A79186-3002-4C5C-8F01-CBCD0AC20414}" type="pres">
      <dgm:prSet presAssocID="{4FD91789-9B51-4752-B33B-0ED0DE81B165}" presName="childShape" presStyleCnt="0"/>
      <dgm:spPr/>
    </dgm:pt>
    <dgm:pt modelId="{41E4FF10-8068-4501-954D-B66514ECB8EC}" type="pres">
      <dgm:prSet presAssocID="{86AF10BD-3BF4-4B78-AB5E-AB6EE43CEECA}" presName="Name13" presStyleLbl="parChTrans1D2" presStyleIdx="9" presStyleCnt="49"/>
      <dgm:spPr/>
    </dgm:pt>
    <dgm:pt modelId="{FA72A152-7538-4E64-984B-321111B6190F}" type="pres">
      <dgm:prSet presAssocID="{074C2962-A37F-4ABD-BE10-A53F605D31BA}" presName="childText" presStyleLbl="bgAcc1" presStyleIdx="9" presStyleCnt="49">
        <dgm:presLayoutVars>
          <dgm:bulletEnabled val="1"/>
        </dgm:presLayoutVars>
      </dgm:prSet>
      <dgm:spPr/>
    </dgm:pt>
    <dgm:pt modelId="{52E53A54-FC69-4C46-A10E-367AC35BF4DF}" type="pres">
      <dgm:prSet presAssocID="{B8B6B96A-520D-44C2-8D0A-6E418F60C4CE}" presName="Name13" presStyleLbl="parChTrans1D2" presStyleIdx="10" presStyleCnt="49"/>
      <dgm:spPr/>
    </dgm:pt>
    <dgm:pt modelId="{FF66368A-0D5F-4C74-A4F4-94DFC8B2F2F9}" type="pres">
      <dgm:prSet presAssocID="{185C3BEE-83B9-466F-8590-D22A626F35CF}" presName="childText" presStyleLbl="bgAcc1" presStyleIdx="10" presStyleCnt="49">
        <dgm:presLayoutVars>
          <dgm:bulletEnabled val="1"/>
        </dgm:presLayoutVars>
      </dgm:prSet>
      <dgm:spPr/>
    </dgm:pt>
    <dgm:pt modelId="{2CE14161-2385-478B-8D84-0A7A897CCD39}" type="pres">
      <dgm:prSet presAssocID="{9EF686E9-2398-4789-9273-CFF35769C0CA}" presName="Name13" presStyleLbl="parChTrans1D2" presStyleIdx="11" presStyleCnt="49"/>
      <dgm:spPr/>
    </dgm:pt>
    <dgm:pt modelId="{640DD42A-84E0-47D5-A89A-A96D5C6CF5F6}" type="pres">
      <dgm:prSet presAssocID="{88D2DCF8-259F-4FBB-A821-EF1C4E3F9162}" presName="childText" presStyleLbl="bgAcc1" presStyleIdx="11" presStyleCnt="49">
        <dgm:presLayoutVars>
          <dgm:bulletEnabled val="1"/>
        </dgm:presLayoutVars>
      </dgm:prSet>
      <dgm:spPr/>
    </dgm:pt>
    <dgm:pt modelId="{A5BFDAEE-3525-4077-8689-70324BD63577}" type="pres">
      <dgm:prSet presAssocID="{8680A9B8-AE79-41CA-B3AE-26652938B3D0}" presName="Name13" presStyleLbl="parChTrans1D2" presStyleIdx="12" presStyleCnt="49"/>
      <dgm:spPr/>
    </dgm:pt>
    <dgm:pt modelId="{A85906F4-0FC5-42D6-9C32-A61623C8466F}" type="pres">
      <dgm:prSet presAssocID="{E389458F-0C8C-46E5-BBB7-71A8F77FF304}" presName="childText" presStyleLbl="bgAcc1" presStyleIdx="12" presStyleCnt="49">
        <dgm:presLayoutVars>
          <dgm:bulletEnabled val="1"/>
        </dgm:presLayoutVars>
      </dgm:prSet>
      <dgm:spPr/>
    </dgm:pt>
    <dgm:pt modelId="{D073238D-6FB6-4F9E-8E76-A15D9ADAED04}" type="pres">
      <dgm:prSet presAssocID="{03458CDE-9FBD-4B29-B0C4-EFD61F08B4D6}" presName="Name13" presStyleLbl="parChTrans1D2" presStyleIdx="13" presStyleCnt="49"/>
      <dgm:spPr/>
    </dgm:pt>
    <dgm:pt modelId="{334430E1-3565-498B-A287-C911DABCAE89}" type="pres">
      <dgm:prSet presAssocID="{2A2CB8A5-89B2-4B57-9989-429AAE14EC25}" presName="childText" presStyleLbl="bgAcc1" presStyleIdx="13" presStyleCnt="49">
        <dgm:presLayoutVars>
          <dgm:bulletEnabled val="1"/>
        </dgm:presLayoutVars>
      </dgm:prSet>
      <dgm:spPr/>
    </dgm:pt>
    <dgm:pt modelId="{2EF43DE0-4816-4031-93DB-CFCEC72FEB3E}" type="pres">
      <dgm:prSet presAssocID="{B2DF801E-6022-43E5-913D-1511506C7AFB}" presName="Name13" presStyleLbl="parChTrans1D2" presStyleIdx="14" presStyleCnt="49"/>
      <dgm:spPr/>
    </dgm:pt>
    <dgm:pt modelId="{9DAA32E6-D496-454B-AEA3-D38EA7D61C8F}" type="pres">
      <dgm:prSet presAssocID="{467A91F1-6984-4E30-AEF2-0A0A4BDE7740}" presName="childText" presStyleLbl="bgAcc1" presStyleIdx="14" presStyleCnt="49">
        <dgm:presLayoutVars>
          <dgm:bulletEnabled val="1"/>
        </dgm:presLayoutVars>
      </dgm:prSet>
      <dgm:spPr/>
    </dgm:pt>
    <dgm:pt modelId="{20E5EF01-A6DB-4378-8640-3AB40982C4CD}" type="pres">
      <dgm:prSet presAssocID="{779058CD-B152-4547-8F37-0ED4F47A8EF5}" presName="Name13" presStyleLbl="parChTrans1D2" presStyleIdx="15" presStyleCnt="49"/>
      <dgm:spPr/>
    </dgm:pt>
    <dgm:pt modelId="{C3F456DD-C256-4C28-95ED-2918C95EEC1A}" type="pres">
      <dgm:prSet presAssocID="{F55438DC-2390-45D1-96A2-D9AEF26FBFFC}" presName="childText" presStyleLbl="bgAcc1" presStyleIdx="15" presStyleCnt="49">
        <dgm:presLayoutVars>
          <dgm:bulletEnabled val="1"/>
        </dgm:presLayoutVars>
      </dgm:prSet>
      <dgm:spPr/>
    </dgm:pt>
    <dgm:pt modelId="{EE45ABF7-79AD-4CD0-9559-0A828F0B44BE}" type="pres">
      <dgm:prSet presAssocID="{45FF57DF-63E3-48D7-854E-1B41F57678D4}" presName="Name13" presStyleLbl="parChTrans1D2" presStyleIdx="16" presStyleCnt="49"/>
      <dgm:spPr/>
    </dgm:pt>
    <dgm:pt modelId="{40646832-66CA-46D4-BFBD-FD151128D9F3}" type="pres">
      <dgm:prSet presAssocID="{2C49258A-C242-41AF-A817-DB6E97DC23DA}" presName="childText" presStyleLbl="bgAcc1" presStyleIdx="16" presStyleCnt="49">
        <dgm:presLayoutVars>
          <dgm:bulletEnabled val="1"/>
        </dgm:presLayoutVars>
      </dgm:prSet>
      <dgm:spPr/>
    </dgm:pt>
    <dgm:pt modelId="{9B50035E-4A71-4196-85D6-19FD566CD923}" type="pres">
      <dgm:prSet presAssocID="{5C89BD43-2FE4-45D6-A86F-AA0F2D70AB27}" presName="root" presStyleCnt="0"/>
      <dgm:spPr/>
    </dgm:pt>
    <dgm:pt modelId="{7B47FF3E-4C4D-4681-B2C4-EA3431576C32}" type="pres">
      <dgm:prSet presAssocID="{5C89BD43-2FE4-45D6-A86F-AA0F2D70AB27}" presName="rootComposite" presStyleCnt="0"/>
      <dgm:spPr/>
    </dgm:pt>
    <dgm:pt modelId="{0AADD866-7AEE-4E62-839C-3D192849E7D6}" type="pres">
      <dgm:prSet presAssocID="{5C89BD43-2FE4-45D6-A86F-AA0F2D70AB27}" presName="rootText" presStyleLbl="node1" presStyleIdx="3" presStyleCnt="9"/>
      <dgm:spPr>
        <a:xfrm>
          <a:off x="3492355" y="646851"/>
          <a:ext cx="929624" cy="464812"/>
        </a:xfrm>
        <a:prstGeom prst="roundRect">
          <a:avLst>
            <a:gd name="adj" fmla="val 10000"/>
          </a:avLst>
        </a:prstGeom>
      </dgm:spPr>
    </dgm:pt>
    <dgm:pt modelId="{03514736-655B-4C7C-900C-FF1D0F4E19FE}" type="pres">
      <dgm:prSet presAssocID="{5C89BD43-2FE4-45D6-A86F-AA0F2D70AB27}" presName="rootConnector" presStyleLbl="node1" presStyleIdx="3" presStyleCnt="9"/>
      <dgm:spPr/>
    </dgm:pt>
    <dgm:pt modelId="{0C2E6B07-C504-4F00-A017-0333F66B6F7F}" type="pres">
      <dgm:prSet presAssocID="{5C89BD43-2FE4-45D6-A86F-AA0F2D70AB27}" presName="childShape" presStyleCnt="0"/>
      <dgm:spPr/>
    </dgm:pt>
    <dgm:pt modelId="{A222AABF-B49A-4CAF-A734-E0342B05D1B6}" type="pres">
      <dgm:prSet presAssocID="{232D2C06-99A9-459A-BB7F-880F31FF056E}" presName="Name13" presStyleLbl="parChTrans1D2" presStyleIdx="17" presStyleCnt="49"/>
      <dgm:spPr/>
    </dgm:pt>
    <dgm:pt modelId="{96493490-853B-4B71-BA9E-05B579244552}" type="pres">
      <dgm:prSet presAssocID="{B0AF6636-EFFB-4CDE-A192-0A079A8C9EC8}" presName="childText" presStyleLbl="bgAcc1" presStyleIdx="17" presStyleCnt="49">
        <dgm:presLayoutVars>
          <dgm:bulletEnabled val="1"/>
        </dgm:presLayoutVars>
      </dgm:prSet>
      <dgm:spPr>
        <a:xfrm>
          <a:off x="3678280" y="1227867"/>
          <a:ext cx="743699" cy="464812"/>
        </a:xfrm>
        <a:prstGeom prst="roundRect">
          <a:avLst>
            <a:gd name="adj" fmla="val 10000"/>
          </a:avLst>
        </a:prstGeom>
      </dgm:spPr>
    </dgm:pt>
    <dgm:pt modelId="{AE3A0F35-4594-4020-9727-1D6E36845750}" type="pres">
      <dgm:prSet presAssocID="{A126527F-2344-43C8-ABEB-5F68781941AC}" presName="Name13" presStyleLbl="parChTrans1D2" presStyleIdx="18" presStyleCnt="49"/>
      <dgm:spPr/>
    </dgm:pt>
    <dgm:pt modelId="{E4F0A78D-99C1-40EB-8709-1E3E37368A46}" type="pres">
      <dgm:prSet presAssocID="{EEE83C8E-17D4-4805-A67D-D8CDC6F8BB9F}" presName="childText" presStyleLbl="bgAcc1" presStyleIdx="18" presStyleCnt="49" custScaleY="127604">
        <dgm:presLayoutVars>
          <dgm:bulletEnabled val="1"/>
        </dgm:presLayoutVars>
      </dgm:prSet>
      <dgm:spPr>
        <a:xfrm>
          <a:off x="3678280" y="1808883"/>
          <a:ext cx="743699" cy="593119"/>
        </a:xfrm>
        <a:prstGeom prst="roundRect">
          <a:avLst>
            <a:gd name="adj" fmla="val 10000"/>
          </a:avLst>
        </a:prstGeom>
      </dgm:spPr>
    </dgm:pt>
    <dgm:pt modelId="{956B064F-8585-4F6F-8259-E195017753D5}" type="pres">
      <dgm:prSet presAssocID="{E52EB41D-DB6B-4A0B-8C84-D1926EF425B5}" presName="root" presStyleCnt="0"/>
      <dgm:spPr/>
    </dgm:pt>
    <dgm:pt modelId="{24C586C8-D5AE-4A56-A212-FAD84F445E32}" type="pres">
      <dgm:prSet presAssocID="{E52EB41D-DB6B-4A0B-8C84-D1926EF425B5}" presName="rootComposite" presStyleCnt="0"/>
      <dgm:spPr/>
    </dgm:pt>
    <dgm:pt modelId="{3B7CDCE5-8D30-4DC5-AD8E-814B97C525A8}" type="pres">
      <dgm:prSet presAssocID="{E52EB41D-DB6B-4A0B-8C84-D1926EF425B5}" presName="rootText" presStyleLbl="node1" presStyleIdx="4" presStyleCnt="9"/>
      <dgm:spPr/>
    </dgm:pt>
    <dgm:pt modelId="{7275E631-3406-4BF7-9754-6591E5C37C8B}" type="pres">
      <dgm:prSet presAssocID="{E52EB41D-DB6B-4A0B-8C84-D1926EF425B5}" presName="rootConnector" presStyleLbl="node1" presStyleIdx="4" presStyleCnt="9"/>
      <dgm:spPr/>
    </dgm:pt>
    <dgm:pt modelId="{225504A0-4A54-4C25-A6FA-87587D5FED46}" type="pres">
      <dgm:prSet presAssocID="{E52EB41D-DB6B-4A0B-8C84-D1926EF425B5}" presName="childShape" presStyleCnt="0"/>
      <dgm:spPr/>
    </dgm:pt>
    <dgm:pt modelId="{E6F43F73-EBBD-47AF-9C06-8D6F33AC0A53}" type="pres">
      <dgm:prSet presAssocID="{9BDEACB7-35C9-4A85-A8C6-1BC50011C2DC}" presName="Name13" presStyleLbl="parChTrans1D2" presStyleIdx="19" presStyleCnt="49"/>
      <dgm:spPr/>
    </dgm:pt>
    <dgm:pt modelId="{D2FFE40E-93A9-4190-81D2-63504BFC5F5F}" type="pres">
      <dgm:prSet presAssocID="{92D94CF4-52CD-4DBD-BC3C-0777EDF85EB5}" presName="childText" presStyleLbl="bgAcc1" presStyleIdx="19" presStyleCnt="49">
        <dgm:presLayoutVars>
          <dgm:bulletEnabled val="1"/>
        </dgm:presLayoutVars>
      </dgm:prSet>
      <dgm:spPr>
        <a:xfrm>
          <a:off x="4840311" y="1227867"/>
          <a:ext cx="743699" cy="464812"/>
        </a:xfrm>
        <a:prstGeom prst="roundRect">
          <a:avLst>
            <a:gd name="adj" fmla="val 10000"/>
          </a:avLst>
        </a:prstGeom>
      </dgm:spPr>
    </dgm:pt>
    <dgm:pt modelId="{1D0AFA33-51E8-4B86-9E1F-8E0FB720CA10}" type="pres">
      <dgm:prSet presAssocID="{B467A381-F02B-496C-879B-A8456C2EA6C0}" presName="Name13" presStyleLbl="parChTrans1D2" presStyleIdx="20" presStyleCnt="49"/>
      <dgm:spPr/>
    </dgm:pt>
    <dgm:pt modelId="{6502A826-BBAD-4209-9710-EF7C964B0E5E}" type="pres">
      <dgm:prSet presAssocID="{413FA8B0-5694-4E45-8177-EC07EC69638D}" presName="childText" presStyleLbl="bgAcc1" presStyleIdx="20" presStyleCnt="49">
        <dgm:presLayoutVars>
          <dgm:bulletEnabled val="1"/>
        </dgm:presLayoutVars>
      </dgm:prSet>
      <dgm:spPr/>
    </dgm:pt>
    <dgm:pt modelId="{A08F1EFC-46B6-4BD2-A393-6BE41C901D51}" type="pres">
      <dgm:prSet presAssocID="{BA0EAACB-2D20-498A-A900-9AD6772C98B4}" presName="Name13" presStyleLbl="parChTrans1D2" presStyleIdx="21" presStyleCnt="49"/>
      <dgm:spPr/>
    </dgm:pt>
    <dgm:pt modelId="{E21E27A2-88C8-4703-A264-98FF34F5228C}" type="pres">
      <dgm:prSet presAssocID="{D5B515F0-0B58-4083-B7A4-4447499C05A3}" presName="childText" presStyleLbl="bgAcc1" presStyleIdx="21" presStyleCnt="49">
        <dgm:presLayoutVars>
          <dgm:bulletEnabled val="1"/>
        </dgm:presLayoutVars>
      </dgm:prSet>
      <dgm:spPr/>
    </dgm:pt>
    <dgm:pt modelId="{4863BA39-0563-4445-81B9-7E2C75840DEC}" type="pres">
      <dgm:prSet presAssocID="{D9FF9A59-9961-4A8B-AC0B-96BAA71DA7E7}" presName="root" presStyleCnt="0"/>
      <dgm:spPr/>
    </dgm:pt>
    <dgm:pt modelId="{7F0EC021-7867-4339-8C0D-592414FE9DD6}" type="pres">
      <dgm:prSet presAssocID="{D9FF9A59-9961-4A8B-AC0B-96BAA71DA7E7}" presName="rootComposite" presStyleCnt="0"/>
      <dgm:spPr/>
    </dgm:pt>
    <dgm:pt modelId="{709A65D5-5AED-41C2-81DB-53F583C9DF2C}" type="pres">
      <dgm:prSet presAssocID="{D9FF9A59-9961-4A8B-AC0B-96BAA71DA7E7}" presName="rootText" presStyleLbl="node1" presStyleIdx="5" presStyleCnt="9"/>
      <dgm:spPr/>
    </dgm:pt>
    <dgm:pt modelId="{A14DB94D-2DAA-42AB-9859-F4C4626F8F3D}" type="pres">
      <dgm:prSet presAssocID="{D9FF9A59-9961-4A8B-AC0B-96BAA71DA7E7}" presName="rootConnector" presStyleLbl="node1" presStyleIdx="5" presStyleCnt="9"/>
      <dgm:spPr/>
    </dgm:pt>
    <dgm:pt modelId="{40D7E048-280E-4A2C-AF91-1C05D8A48E7D}" type="pres">
      <dgm:prSet presAssocID="{D9FF9A59-9961-4A8B-AC0B-96BAA71DA7E7}" presName="childShape" presStyleCnt="0"/>
      <dgm:spPr/>
    </dgm:pt>
    <dgm:pt modelId="{419EF4A0-0417-4A99-AC2A-023B53CD90EC}" type="pres">
      <dgm:prSet presAssocID="{0C5BE853-2770-4FE1-B269-3063598EEC64}" presName="Name13" presStyleLbl="parChTrans1D2" presStyleIdx="22" presStyleCnt="49"/>
      <dgm:spPr/>
    </dgm:pt>
    <dgm:pt modelId="{E1599CF8-4D77-4C20-9C55-226E6E216F0F}" type="pres">
      <dgm:prSet presAssocID="{3911D8D6-079A-4EBC-BCA5-6C85E22342F8}" presName="childText" presStyleLbl="bgAcc1" presStyleIdx="22" presStyleCnt="49">
        <dgm:presLayoutVars>
          <dgm:bulletEnabled val="1"/>
        </dgm:presLayoutVars>
      </dgm:prSet>
      <dgm:spPr/>
    </dgm:pt>
    <dgm:pt modelId="{5DA6D0E5-C47B-4F75-8AAC-A0A865B446E3}" type="pres">
      <dgm:prSet presAssocID="{00AC5D77-C538-44A1-9D78-948762E8753F}" presName="Name13" presStyleLbl="parChTrans1D2" presStyleIdx="23" presStyleCnt="49"/>
      <dgm:spPr/>
    </dgm:pt>
    <dgm:pt modelId="{44AA25F7-24C0-4096-9727-5CE6F55E9EBD}" type="pres">
      <dgm:prSet presAssocID="{E7EDD32B-ADFB-4A38-A6E3-7D77CAB49315}" presName="childText" presStyleLbl="bgAcc1" presStyleIdx="23" presStyleCnt="49">
        <dgm:presLayoutVars>
          <dgm:bulletEnabled val="1"/>
        </dgm:presLayoutVars>
      </dgm:prSet>
      <dgm:spPr/>
    </dgm:pt>
    <dgm:pt modelId="{70D8A0D5-2979-4D83-BF4C-1F65A35EC6C2}" type="pres">
      <dgm:prSet presAssocID="{490E518C-1E28-4DD7-99F6-56CF12B55331}" presName="Name13" presStyleLbl="parChTrans1D2" presStyleIdx="24" presStyleCnt="49"/>
      <dgm:spPr/>
    </dgm:pt>
    <dgm:pt modelId="{782EC50E-EDD0-41ED-A75D-645339A9B61C}" type="pres">
      <dgm:prSet presAssocID="{1A684394-EC61-401B-9D67-4392CBCF34C9}" presName="childText" presStyleLbl="bgAcc1" presStyleIdx="24" presStyleCnt="49">
        <dgm:presLayoutVars>
          <dgm:bulletEnabled val="1"/>
        </dgm:presLayoutVars>
      </dgm:prSet>
      <dgm:spPr/>
    </dgm:pt>
    <dgm:pt modelId="{1A5A5AA7-9F30-48F3-A5C4-A40C4BC9F089}" type="pres">
      <dgm:prSet presAssocID="{E749230C-3D09-4759-B0FE-58843387F02A}" presName="Name13" presStyleLbl="parChTrans1D2" presStyleIdx="25" presStyleCnt="49"/>
      <dgm:spPr/>
    </dgm:pt>
    <dgm:pt modelId="{5F4C5459-881E-4070-8821-9B6B2F195450}" type="pres">
      <dgm:prSet presAssocID="{63E40477-93FD-4219-A23F-A1F4AD730E9A}" presName="childText" presStyleLbl="bgAcc1" presStyleIdx="25" presStyleCnt="49">
        <dgm:presLayoutVars>
          <dgm:bulletEnabled val="1"/>
        </dgm:presLayoutVars>
      </dgm:prSet>
      <dgm:spPr/>
    </dgm:pt>
    <dgm:pt modelId="{AB3893C4-393D-4254-B50C-3E541CCECBA2}" type="pres">
      <dgm:prSet presAssocID="{CCC8EC2B-9F6C-4C1F-9AAC-CBFE43F062DC}" presName="Name13" presStyleLbl="parChTrans1D2" presStyleIdx="26" presStyleCnt="49"/>
      <dgm:spPr/>
    </dgm:pt>
    <dgm:pt modelId="{9CC0064C-7A54-484E-9CC1-58AED8C94ABD}" type="pres">
      <dgm:prSet presAssocID="{4A23F2DE-9522-413D-8383-AD7B80556873}" presName="childText" presStyleLbl="bgAcc1" presStyleIdx="26" presStyleCnt="49">
        <dgm:presLayoutVars>
          <dgm:bulletEnabled val="1"/>
        </dgm:presLayoutVars>
      </dgm:prSet>
      <dgm:spPr/>
    </dgm:pt>
    <dgm:pt modelId="{C2C5355A-B403-42CD-874E-89B777740FCB}" type="pres">
      <dgm:prSet presAssocID="{85B91D53-763F-4A10-BB72-25C7AED7F150}" presName="Name13" presStyleLbl="parChTrans1D2" presStyleIdx="27" presStyleCnt="49"/>
      <dgm:spPr/>
    </dgm:pt>
    <dgm:pt modelId="{BE600D97-C915-48D5-857A-D93CD2800383}" type="pres">
      <dgm:prSet presAssocID="{CACC6E7A-42FD-4DC8-B3BF-58C6B102FD92}" presName="childText" presStyleLbl="bgAcc1" presStyleIdx="27" presStyleCnt="49">
        <dgm:presLayoutVars>
          <dgm:bulletEnabled val="1"/>
        </dgm:presLayoutVars>
      </dgm:prSet>
      <dgm:spPr/>
    </dgm:pt>
    <dgm:pt modelId="{7440D1A8-D9E3-418C-BAFA-B11FCF7A5136}" type="pres">
      <dgm:prSet presAssocID="{1E84B5A5-9EC2-4C14-9839-5CA32FD9E40B}" presName="root" presStyleCnt="0"/>
      <dgm:spPr/>
    </dgm:pt>
    <dgm:pt modelId="{DF147374-C7EA-4A3A-8B8D-E6930A6A70E8}" type="pres">
      <dgm:prSet presAssocID="{1E84B5A5-9EC2-4C14-9839-5CA32FD9E40B}" presName="rootComposite" presStyleCnt="0"/>
      <dgm:spPr/>
    </dgm:pt>
    <dgm:pt modelId="{962535D4-5DA7-4CC0-A8A8-23EAF5C7B17E}" type="pres">
      <dgm:prSet presAssocID="{1E84B5A5-9EC2-4C14-9839-5CA32FD9E40B}" presName="rootText" presStyleLbl="node1" presStyleIdx="6" presStyleCnt="9"/>
      <dgm:spPr/>
    </dgm:pt>
    <dgm:pt modelId="{B5331A2F-DCD2-4F82-8D71-D3449E48F749}" type="pres">
      <dgm:prSet presAssocID="{1E84B5A5-9EC2-4C14-9839-5CA32FD9E40B}" presName="rootConnector" presStyleLbl="node1" presStyleIdx="6" presStyleCnt="9"/>
      <dgm:spPr/>
    </dgm:pt>
    <dgm:pt modelId="{1CCBC601-5310-4670-A89A-B9496B94C422}" type="pres">
      <dgm:prSet presAssocID="{1E84B5A5-9EC2-4C14-9839-5CA32FD9E40B}" presName="childShape" presStyleCnt="0"/>
      <dgm:spPr/>
    </dgm:pt>
    <dgm:pt modelId="{2F5C49C8-BB5A-4661-9650-A8D06E4504FD}" type="pres">
      <dgm:prSet presAssocID="{1ECB7444-EDA3-42DE-B2F9-8F0B920B1959}" presName="Name13" presStyleLbl="parChTrans1D2" presStyleIdx="28" presStyleCnt="49"/>
      <dgm:spPr/>
    </dgm:pt>
    <dgm:pt modelId="{F9879703-63F6-4E72-ABD5-2D278D7D2847}" type="pres">
      <dgm:prSet presAssocID="{9B19DCE7-538C-43E9-B5CC-4C2F91C5DF08}" presName="childText" presStyleLbl="bgAcc1" presStyleIdx="28" presStyleCnt="49">
        <dgm:presLayoutVars>
          <dgm:bulletEnabled val="1"/>
        </dgm:presLayoutVars>
      </dgm:prSet>
      <dgm:spPr/>
    </dgm:pt>
    <dgm:pt modelId="{1BAA397E-3B12-43B3-AAF6-FB0AEB1E5095}" type="pres">
      <dgm:prSet presAssocID="{4823A014-2E5F-4BD5-ACF4-7C1109137769}" presName="Name13" presStyleLbl="parChTrans1D2" presStyleIdx="29" presStyleCnt="49"/>
      <dgm:spPr/>
    </dgm:pt>
    <dgm:pt modelId="{EFC8327E-27A0-479D-97A3-FDE10CFC0224}" type="pres">
      <dgm:prSet presAssocID="{C50655E3-3E5B-47D4-A8E4-B3993C551197}" presName="childText" presStyleLbl="bgAcc1" presStyleIdx="29" presStyleCnt="49">
        <dgm:presLayoutVars>
          <dgm:bulletEnabled val="1"/>
        </dgm:presLayoutVars>
      </dgm:prSet>
      <dgm:spPr>
        <a:xfrm>
          <a:off x="7164373" y="1808883"/>
          <a:ext cx="743699" cy="464812"/>
        </a:xfrm>
        <a:prstGeom prst="roundRect">
          <a:avLst>
            <a:gd name="adj" fmla="val 10000"/>
          </a:avLst>
        </a:prstGeom>
      </dgm:spPr>
    </dgm:pt>
    <dgm:pt modelId="{68ADC458-0F01-4FFA-918B-E3DBCA209ED2}" type="pres">
      <dgm:prSet presAssocID="{36D0A452-0ED2-4ADE-81D5-7F977F840054}" presName="Name13" presStyleLbl="parChTrans1D2" presStyleIdx="30" presStyleCnt="49"/>
      <dgm:spPr/>
    </dgm:pt>
    <dgm:pt modelId="{175579FB-E447-4245-909D-80DD2656E393}" type="pres">
      <dgm:prSet presAssocID="{387B8D12-B5E9-459E-8D5E-2BE3C2FB043C}" presName="childText" presStyleLbl="bgAcc1" presStyleIdx="30" presStyleCnt="49">
        <dgm:presLayoutVars>
          <dgm:bulletEnabled val="1"/>
        </dgm:presLayoutVars>
      </dgm:prSet>
      <dgm:spPr/>
    </dgm:pt>
    <dgm:pt modelId="{FB687CD4-0A6C-4929-A626-3FEA06593768}" type="pres">
      <dgm:prSet presAssocID="{855AB16B-F1B4-435E-8161-1A98D773ED95}" presName="Name13" presStyleLbl="parChTrans1D2" presStyleIdx="31" presStyleCnt="49"/>
      <dgm:spPr/>
    </dgm:pt>
    <dgm:pt modelId="{6FDA7A2C-4638-4887-A249-C4D5792DE2CB}" type="pres">
      <dgm:prSet presAssocID="{970BE391-6EF4-4DB5-9FD4-5020D48A918E}" presName="childText" presStyleLbl="bgAcc1" presStyleIdx="31" presStyleCnt="49">
        <dgm:presLayoutVars>
          <dgm:bulletEnabled val="1"/>
        </dgm:presLayoutVars>
      </dgm:prSet>
      <dgm:spPr>
        <a:xfrm>
          <a:off x="7164373" y="2970914"/>
          <a:ext cx="743699" cy="464812"/>
        </a:xfrm>
        <a:prstGeom prst="roundRect">
          <a:avLst>
            <a:gd name="adj" fmla="val 10000"/>
          </a:avLst>
        </a:prstGeom>
      </dgm:spPr>
    </dgm:pt>
    <dgm:pt modelId="{67A7197B-A2F9-4CD5-9633-CBECEDFEEFD8}" type="pres">
      <dgm:prSet presAssocID="{D7710F4A-05DC-4E5F-8B5E-633A8E186957}" presName="root" presStyleCnt="0"/>
      <dgm:spPr/>
    </dgm:pt>
    <dgm:pt modelId="{BC95635F-182B-4AB0-8E7B-56D4FDA3ED31}" type="pres">
      <dgm:prSet presAssocID="{D7710F4A-05DC-4E5F-8B5E-633A8E186957}" presName="rootComposite" presStyleCnt="0"/>
      <dgm:spPr/>
    </dgm:pt>
    <dgm:pt modelId="{20B6D6FD-02D5-4C73-AC3C-A0DA89CAB4F8}" type="pres">
      <dgm:prSet presAssocID="{D7710F4A-05DC-4E5F-8B5E-633A8E186957}" presName="rootText" presStyleLbl="node1" presStyleIdx="7" presStyleCnt="9"/>
      <dgm:spPr/>
    </dgm:pt>
    <dgm:pt modelId="{11F18478-406E-46BA-B236-2A88465F8F9C}" type="pres">
      <dgm:prSet presAssocID="{D7710F4A-05DC-4E5F-8B5E-633A8E186957}" presName="rootConnector" presStyleLbl="node1" presStyleIdx="7" presStyleCnt="9"/>
      <dgm:spPr/>
    </dgm:pt>
    <dgm:pt modelId="{6F492E53-7F93-469B-B082-8BE3676E4481}" type="pres">
      <dgm:prSet presAssocID="{D7710F4A-05DC-4E5F-8B5E-633A8E186957}" presName="childShape" presStyleCnt="0"/>
      <dgm:spPr/>
    </dgm:pt>
    <dgm:pt modelId="{DEF38563-FEE1-4985-952B-FA4F20245954}" type="pres">
      <dgm:prSet presAssocID="{C2C36CD9-5ECE-4C40-BB90-2884E7003F41}" presName="Name13" presStyleLbl="parChTrans1D2" presStyleIdx="32" presStyleCnt="49"/>
      <dgm:spPr/>
    </dgm:pt>
    <dgm:pt modelId="{900F63A7-40CA-4CD9-8B22-151058D4E13A}" type="pres">
      <dgm:prSet presAssocID="{45FF8837-4496-4147-B964-02F2B42A9F29}" presName="childText" presStyleLbl="bgAcc1" presStyleIdx="32" presStyleCnt="49">
        <dgm:presLayoutVars>
          <dgm:bulletEnabled val="1"/>
        </dgm:presLayoutVars>
      </dgm:prSet>
      <dgm:spPr/>
    </dgm:pt>
    <dgm:pt modelId="{43C4CC15-48A2-4510-8926-6911DC9D3392}" type="pres">
      <dgm:prSet presAssocID="{4FC1F1B1-11B0-408E-818C-1B81D8EBDC4E}" presName="Name13" presStyleLbl="parChTrans1D2" presStyleIdx="33" presStyleCnt="49"/>
      <dgm:spPr/>
    </dgm:pt>
    <dgm:pt modelId="{90A19C00-9309-45F9-A9A7-05E8AB631915}" type="pres">
      <dgm:prSet presAssocID="{920D9C79-6D16-4ACB-8B30-0570D60BD147}" presName="childText" presStyleLbl="bgAcc1" presStyleIdx="33" presStyleCnt="49">
        <dgm:presLayoutVars>
          <dgm:bulletEnabled val="1"/>
        </dgm:presLayoutVars>
      </dgm:prSet>
      <dgm:spPr/>
    </dgm:pt>
    <dgm:pt modelId="{84B99FC9-6AFE-486C-8B78-F2BA54DCFB83}" type="pres">
      <dgm:prSet presAssocID="{530D362D-1F73-408D-BB89-230F3D25E282}" presName="Name13" presStyleLbl="parChTrans1D2" presStyleIdx="34" presStyleCnt="49"/>
      <dgm:spPr/>
    </dgm:pt>
    <dgm:pt modelId="{483E0B3C-871F-49DB-865E-F409F1C31DD8}" type="pres">
      <dgm:prSet presAssocID="{47131D69-6B6A-4E7B-8D87-F837DF51F9CB}" presName="childText" presStyleLbl="bgAcc1" presStyleIdx="34" presStyleCnt="49">
        <dgm:presLayoutVars>
          <dgm:bulletEnabled val="1"/>
        </dgm:presLayoutVars>
      </dgm:prSet>
      <dgm:spPr/>
    </dgm:pt>
    <dgm:pt modelId="{25505715-4B9B-4249-8117-502A14A888B1}" type="pres">
      <dgm:prSet presAssocID="{F1083849-5141-410D-A496-00509DD970EB}" presName="Name13" presStyleLbl="parChTrans1D2" presStyleIdx="35" presStyleCnt="49"/>
      <dgm:spPr/>
    </dgm:pt>
    <dgm:pt modelId="{5B43C033-C343-404B-ABBB-069E490D5857}" type="pres">
      <dgm:prSet presAssocID="{F69CFB61-CAAC-4DA7-AC28-523A21843B1B}" presName="childText" presStyleLbl="bgAcc1" presStyleIdx="35" presStyleCnt="49">
        <dgm:presLayoutVars>
          <dgm:bulletEnabled val="1"/>
        </dgm:presLayoutVars>
      </dgm:prSet>
      <dgm:spPr/>
    </dgm:pt>
    <dgm:pt modelId="{499DEA15-6F1A-477D-A0A3-BBA9BC8BD94D}" type="pres">
      <dgm:prSet presAssocID="{3AD35BD5-5A4B-45ED-97ED-C83D850455E0}" presName="Name13" presStyleLbl="parChTrans1D2" presStyleIdx="36" presStyleCnt="49"/>
      <dgm:spPr/>
    </dgm:pt>
    <dgm:pt modelId="{6A9D4D62-69D9-4BAA-ACD4-30446EF1CE71}" type="pres">
      <dgm:prSet presAssocID="{30B95D77-BCD5-4A45-BD3D-455FE0F73CB6}" presName="childText" presStyleLbl="bgAcc1" presStyleIdx="36" presStyleCnt="49">
        <dgm:presLayoutVars>
          <dgm:bulletEnabled val="1"/>
        </dgm:presLayoutVars>
      </dgm:prSet>
      <dgm:spPr/>
    </dgm:pt>
    <dgm:pt modelId="{EE34F49E-D34F-4723-BEC8-843C155BDEF5}" type="pres">
      <dgm:prSet presAssocID="{4F6F6FFA-A31F-456E-B47B-EB1D8C0EC76E}" presName="Name13" presStyleLbl="parChTrans1D2" presStyleIdx="37" presStyleCnt="49"/>
      <dgm:spPr/>
    </dgm:pt>
    <dgm:pt modelId="{1A5DCB8E-5F80-415C-B6C3-E7FCE8EE2505}" type="pres">
      <dgm:prSet presAssocID="{18A8E3DE-173E-4213-855A-CE0AC02592E2}" presName="childText" presStyleLbl="bgAcc1" presStyleIdx="37" presStyleCnt="49">
        <dgm:presLayoutVars>
          <dgm:bulletEnabled val="1"/>
        </dgm:presLayoutVars>
      </dgm:prSet>
      <dgm:spPr/>
    </dgm:pt>
    <dgm:pt modelId="{B4BE65A7-30FE-4C59-8AB7-94A0CB863FFC}" type="pres">
      <dgm:prSet presAssocID="{7D994115-C780-44AA-B170-8FB0D8B98C5D}" presName="Name13" presStyleLbl="parChTrans1D2" presStyleIdx="38" presStyleCnt="49"/>
      <dgm:spPr/>
    </dgm:pt>
    <dgm:pt modelId="{D75870AF-4713-4EEB-BDCF-1D50C33DCB01}" type="pres">
      <dgm:prSet presAssocID="{37066516-8595-4690-8DD0-F790DA7D3DA3}" presName="childText" presStyleLbl="bgAcc1" presStyleIdx="38" presStyleCnt="49">
        <dgm:presLayoutVars>
          <dgm:bulletEnabled val="1"/>
        </dgm:presLayoutVars>
      </dgm:prSet>
      <dgm:spPr/>
    </dgm:pt>
    <dgm:pt modelId="{9A5FC9C8-01F1-49FE-BCDB-39A7197239A0}" type="pres">
      <dgm:prSet presAssocID="{4DC369FC-5B12-45FE-8F87-12AED2B37329}" presName="Name13" presStyleLbl="parChTrans1D2" presStyleIdx="39" presStyleCnt="49"/>
      <dgm:spPr/>
    </dgm:pt>
    <dgm:pt modelId="{5806A9BE-ACAA-46BA-BF1C-1E746595EFC8}" type="pres">
      <dgm:prSet presAssocID="{0B695D71-18A3-44D2-B0AF-D9988266AEBB}" presName="childText" presStyleLbl="bgAcc1" presStyleIdx="39" presStyleCnt="49">
        <dgm:presLayoutVars>
          <dgm:bulletEnabled val="1"/>
        </dgm:presLayoutVars>
      </dgm:prSet>
      <dgm:spPr/>
    </dgm:pt>
    <dgm:pt modelId="{D53CA546-FC40-42A3-83CB-90E088BAFB58}" type="pres">
      <dgm:prSet presAssocID="{5C6C2600-8124-4BB1-9BB4-95B779864051}" presName="Name13" presStyleLbl="parChTrans1D2" presStyleIdx="40" presStyleCnt="49"/>
      <dgm:spPr/>
    </dgm:pt>
    <dgm:pt modelId="{3C05A91C-0DB6-4A05-B048-48A0667F1A3C}" type="pres">
      <dgm:prSet presAssocID="{5EB5D19A-1036-46F1-94A5-7BC1EF9FC534}" presName="childText" presStyleLbl="bgAcc1" presStyleIdx="40" presStyleCnt="49">
        <dgm:presLayoutVars>
          <dgm:bulletEnabled val="1"/>
        </dgm:presLayoutVars>
      </dgm:prSet>
      <dgm:spPr/>
    </dgm:pt>
    <dgm:pt modelId="{627A5E0B-CBA9-4801-B694-276BD14E1DD5}" type="pres">
      <dgm:prSet presAssocID="{74116B1C-B653-4F04-944E-ADEAE7D5CAF1}" presName="root" presStyleCnt="0"/>
      <dgm:spPr/>
    </dgm:pt>
    <dgm:pt modelId="{ABC0E002-AEEF-4633-B9F4-0654C903AB54}" type="pres">
      <dgm:prSet presAssocID="{74116B1C-B653-4F04-944E-ADEAE7D5CAF1}" presName="rootComposite" presStyleCnt="0"/>
      <dgm:spPr/>
    </dgm:pt>
    <dgm:pt modelId="{C72E12E9-7037-49F8-9293-CB99FFD5C135}" type="pres">
      <dgm:prSet presAssocID="{74116B1C-B653-4F04-944E-ADEAE7D5CAF1}" presName="rootText" presStyleLbl="node1" presStyleIdx="8" presStyleCnt="9"/>
      <dgm:spPr/>
    </dgm:pt>
    <dgm:pt modelId="{6A7D89FD-6AD9-4C50-A197-3B5998091501}" type="pres">
      <dgm:prSet presAssocID="{74116B1C-B653-4F04-944E-ADEAE7D5CAF1}" presName="rootConnector" presStyleLbl="node1" presStyleIdx="8" presStyleCnt="9"/>
      <dgm:spPr/>
    </dgm:pt>
    <dgm:pt modelId="{F2B908BD-84F1-4A8C-87F4-2E2E64BF2E43}" type="pres">
      <dgm:prSet presAssocID="{74116B1C-B653-4F04-944E-ADEAE7D5CAF1}" presName="childShape" presStyleCnt="0"/>
      <dgm:spPr/>
    </dgm:pt>
    <dgm:pt modelId="{B4CDA5F3-09A2-48EB-B50D-130F43790418}" type="pres">
      <dgm:prSet presAssocID="{BDA2DE94-BD33-4009-B950-C69A4E6415B7}" presName="Name13" presStyleLbl="parChTrans1D2" presStyleIdx="41" presStyleCnt="49"/>
      <dgm:spPr/>
    </dgm:pt>
    <dgm:pt modelId="{1C5C1AC9-922E-42C4-877D-B0351B5084C3}" type="pres">
      <dgm:prSet presAssocID="{16AA5852-CA78-4981-A8AB-F446991F1CD9}" presName="childText" presStyleLbl="bgAcc1" presStyleIdx="41" presStyleCnt="49">
        <dgm:presLayoutVars>
          <dgm:bulletEnabled val="1"/>
        </dgm:presLayoutVars>
      </dgm:prSet>
      <dgm:spPr/>
    </dgm:pt>
    <dgm:pt modelId="{2CBE9569-794B-4857-BA34-ED7B8866A064}" type="pres">
      <dgm:prSet presAssocID="{1F9E92A3-78E5-4AAB-A3DB-5B94C85CFC51}" presName="Name13" presStyleLbl="parChTrans1D2" presStyleIdx="42" presStyleCnt="49"/>
      <dgm:spPr/>
    </dgm:pt>
    <dgm:pt modelId="{541E330E-6A56-4B52-9B62-B50E8ECA2C80}" type="pres">
      <dgm:prSet presAssocID="{561B4A6F-80A5-4392-89D4-92DD0AED5067}" presName="childText" presStyleLbl="bgAcc1" presStyleIdx="42" presStyleCnt="49">
        <dgm:presLayoutVars>
          <dgm:bulletEnabled val="1"/>
        </dgm:presLayoutVars>
      </dgm:prSet>
      <dgm:spPr/>
    </dgm:pt>
    <dgm:pt modelId="{33F96A98-E032-45CA-8BCD-036328860E9D}" type="pres">
      <dgm:prSet presAssocID="{B67AE732-8C01-4BC1-B88B-ABBC3F9D8B54}" presName="Name13" presStyleLbl="parChTrans1D2" presStyleIdx="43" presStyleCnt="49"/>
      <dgm:spPr/>
    </dgm:pt>
    <dgm:pt modelId="{A06ED9FD-2A8E-4010-B4C6-88E2246EF888}" type="pres">
      <dgm:prSet presAssocID="{55FCBF35-FFDF-4D17-8C9C-BB23035D10E9}" presName="childText" presStyleLbl="bgAcc1" presStyleIdx="43" presStyleCnt="49">
        <dgm:presLayoutVars>
          <dgm:bulletEnabled val="1"/>
        </dgm:presLayoutVars>
      </dgm:prSet>
      <dgm:spPr/>
    </dgm:pt>
    <dgm:pt modelId="{D40DA67B-CA5D-452A-B591-491DE0443E27}" type="pres">
      <dgm:prSet presAssocID="{D1532698-628B-47D4-A2BD-CE4117DAB1D7}" presName="Name13" presStyleLbl="parChTrans1D2" presStyleIdx="44" presStyleCnt="49"/>
      <dgm:spPr/>
    </dgm:pt>
    <dgm:pt modelId="{D5CDD71D-4385-4F9E-9AB3-10A355816BC3}" type="pres">
      <dgm:prSet presAssocID="{C2B3C163-9898-40FB-912F-16A36E83FC1F}" presName="childText" presStyleLbl="bgAcc1" presStyleIdx="44" presStyleCnt="49">
        <dgm:presLayoutVars>
          <dgm:bulletEnabled val="1"/>
        </dgm:presLayoutVars>
      </dgm:prSet>
      <dgm:spPr/>
    </dgm:pt>
    <dgm:pt modelId="{D790B5AE-98DC-4631-9B6F-11FC3EED8F2E}" type="pres">
      <dgm:prSet presAssocID="{181A81C3-0A4F-4770-BEF7-DE0544EFE684}" presName="Name13" presStyleLbl="parChTrans1D2" presStyleIdx="45" presStyleCnt="49"/>
      <dgm:spPr/>
    </dgm:pt>
    <dgm:pt modelId="{F448493B-E35D-4D83-9644-49E3B75513CB}" type="pres">
      <dgm:prSet presAssocID="{328A2B04-765E-434E-85BB-19ADBCF1DF1D}" presName="childText" presStyleLbl="bgAcc1" presStyleIdx="45" presStyleCnt="49">
        <dgm:presLayoutVars>
          <dgm:bulletEnabled val="1"/>
        </dgm:presLayoutVars>
      </dgm:prSet>
      <dgm:spPr/>
    </dgm:pt>
    <dgm:pt modelId="{75A9CAB3-FF72-4DC0-9418-BC854F9BB6B8}" type="pres">
      <dgm:prSet presAssocID="{15726933-21F7-4F2A-AA69-C11B069A711E}" presName="Name13" presStyleLbl="parChTrans1D2" presStyleIdx="46" presStyleCnt="49"/>
      <dgm:spPr/>
    </dgm:pt>
    <dgm:pt modelId="{A4ACCB8B-642E-4D55-8408-836EA421BC9C}" type="pres">
      <dgm:prSet presAssocID="{A8B0F89F-2DB1-43F9-9CB6-E9C8DAEC1790}" presName="childText" presStyleLbl="bgAcc1" presStyleIdx="46" presStyleCnt="49">
        <dgm:presLayoutVars>
          <dgm:bulletEnabled val="1"/>
        </dgm:presLayoutVars>
      </dgm:prSet>
      <dgm:spPr/>
    </dgm:pt>
    <dgm:pt modelId="{9C21C42C-691D-48EF-9EF6-F94549AF9395}" type="pres">
      <dgm:prSet presAssocID="{07409563-B1F9-4B5E-9BBE-EFEF2E587F47}" presName="Name13" presStyleLbl="parChTrans1D2" presStyleIdx="47" presStyleCnt="49"/>
      <dgm:spPr/>
    </dgm:pt>
    <dgm:pt modelId="{0CFE8577-FE9C-4A47-B55D-15D1FACA855F}" type="pres">
      <dgm:prSet presAssocID="{426C199D-688A-4C9C-AC1D-9CCCEC4FE002}" presName="childText" presStyleLbl="bgAcc1" presStyleIdx="47" presStyleCnt="49">
        <dgm:presLayoutVars>
          <dgm:bulletEnabled val="1"/>
        </dgm:presLayoutVars>
      </dgm:prSet>
      <dgm:spPr/>
    </dgm:pt>
    <dgm:pt modelId="{B3CC5726-3C16-4343-B511-8ADF57494851}" type="pres">
      <dgm:prSet presAssocID="{BB70229A-9DF3-4868-8057-FE942E01F138}" presName="Name13" presStyleLbl="parChTrans1D2" presStyleIdx="48" presStyleCnt="49"/>
      <dgm:spPr/>
    </dgm:pt>
    <dgm:pt modelId="{E5175260-737C-4A58-B4D6-B41D0513B11A}" type="pres">
      <dgm:prSet presAssocID="{ABB1BEA9-41B6-420E-A0C7-1B8E969B3F42}" presName="childText" presStyleLbl="bgAcc1" presStyleIdx="48" presStyleCnt="49">
        <dgm:presLayoutVars>
          <dgm:bulletEnabled val="1"/>
        </dgm:presLayoutVars>
      </dgm:prSet>
      <dgm:spPr/>
    </dgm:pt>
  </dgm:ptLst>
  <dgm:cxnLst>
    <dgm:cxn modelId="{F5B43201-5C8D-4919-910E-EB96F9D09E3C}" type="presOf" srcId="{07409563-B1F9-4B5E-9BBE-EFEF2E587F47}" destId="{9C21C42C-691D-48EF-9EF6-F94549AF9395}" srcOrd="0" destOrd="0" presId="urn:microsoft.com/office/officeart/2005/8/layout/hierarchy3"/>
    <dgm:cxn modelId="{51253002-7AE8-405D-8931-08E775449C67}" type="presOf" srcId="{B2DF801E-6022-43E5-913D-1511506C7AFB}" destId="{2EF43DE0-4816-4031-93DB-CFCEC72FEB3E}" srcOrd="0" destOrd="0" presId="urn:microsoft.com/office/officeart/2005/8/layout/hierarchy3"/>
    <dgm:cxn modelId="{E73D3E03-F01A-4C85-972A-95EABE16234D}" srcId="{5D4DF35C-7CFC-4163-9138-78A9752E44B4}" destId="{D9FF9A59-9961-4A8B-AC0B-96BAA71DA7E7}" srcOrd="5" destOrd="0" parTransId="{20778467-029A-4B8F-98B1-C495654E152A}" sibTransId="{D12CBF44-D703-4EA4-9A6D-31F84A9949DB}"/>
    <dgm:cxn modelId="{DE77B704-0FB3-4FEE-8311-E1CB8D8B4884}" srcId="{D7710F4A-05DC-4E5F-8B5E-633A8E186957}" destId="{45FF8837-4496-4147-B964-02F2B42A9F29}" srcOrd="0" destOrd="0" parTransId="{C2C36CD9-5ECE-4C40-BB90-2884E7003F41}" sibTransId="{40F87F9B-73BF-4836-A0B8-2B69DF68126F}"/>
    <dgm:cxn modelId="{D9826105-C3F7-40B0-A4AF-9CF5A54D10A4}" type="presOf" srcId="{9BDEACB7-35C9-4A85-A8C6-1BC50011C2DC}" destId="{E6F43F73-EBBD-47AF-9C06-8D6F33AC0A53}" srcOrd="0" destOrd="0" presId="urn:microsoft.com/office/officeart/2005/8/layout/hierarchy3"/>
    <dgm:cxn modelId="{13114605-5A88-4706-94D7-1B15BACCE2F4}" type="presOf" srcId="{5C6C2600-8124-4BB1-9BB4-95B779864051}" destId="{D53CA546-FC40-42A3-83CB-90E088BAFB58}" srcOrd="0" destOrd="0" presId="urn:microsoft.com/office/officeart/2005/8/layout/hierarchy3"/>
    <dgm:cxn modelId="{4DFCDC06-4F7F-4B90-88DE-BE55EF6B6586}" srcId="{4A31EC49-6765-4392-A077-D588CF77033C}" destId="{5E21B4CB-7604-4898-BF1A-10C2B6900199}" srcOrd="2" destOrd="0" parTransId="{4EF2D2FD-DBBC-4C10-8FF9-B333A102C07D}" sibTransId="{20AACA30-494F-4900-AD1E-2AD5FA46AD25}"/>
    <dgm:cxn modelId="{58849507-84C7-45DC-8181-627B4F42E17C}" type="presOf" srcId="{45FF57DF-63E3-48D7-854E-1B41F57678D4}" destId="{EE45ABF7-79AD-4CD0-9559-0A828F0B44BE}" srcOrd="0" destOrd="0" presId="urn:microsoft.com/office/officeart/2005/8/layout/hierarchy3"/>
    <dgm:cxn modelId="{29A1E70F-66A9-49C5-A267-86A36D091E86}" type="presOf" srcId="{16AA5852-CA78-4981-A8AB-F446991F1CD9}" destId="{1C5C1AC9-922E-42C4-877D-B0351B5084C3}" srcOrd="0" destOrd="0" presId="urn:microsoft.com/office/officeart/2005/8/layout/hierarchy3"/>
    <dgm:cxn modelId="{43509213-8E70-4A17-B520-EBB1853FC66F}" srcId="{5D4DF35C-7CFC-4163-9138-78A9752E44B4}" destId="{5C89BD43-2FE4-45D6-A86F-AA0F2D70AB27}" srcOrd="3" destOrd="0" parTransId="{724D9AB6-36F0-4567-A3C5-A9F036E58F9C}" sibTransId="{0774DAB3-1934-48F0-8791-9975DD3260B2}"/>
    <dgm:cxn modelId="{7307C216-C328-4009-9D72-4515E541D64C}" type="presOf" srcId="{328A2B04-765E-434E-85BB-19ADBCF1DF1D}" destId="{F448493B-E35D-4D83-9644-49E3B75513CB}" srcOrd="0" destOrd="0" presId="urn:microsoft.com/office/officeart/2005/8/layout/hierarchy3"/>
    <dgm:cxn modelId="{285B3C17-59AE-4196-B53E-85B144F651F4}" srcId="{6B2D2DC1-45B3-499D-BA2A-946FF577C222}" destId="{C93DB025-EA08-4E3F-8D25-9FF8C2A62A77}" srcOrd="3" destOrd="0" parTransId="{55169343-C385-4C7F-AFF1-F3E47677C786}" sibTransId="{FC9C5A8D-29DD-4ADB-AAE8-5ACA0D98FF16}"/>
    <dgm:cxn modelId="{B8724617-61DC-4266-882F-BC055BFF5F68}" type="presOf" srcId="{B0AF6636-EFFB-4CDE-A192-0A079A8C9EC8}" destId="{96493490-853B-4B71-BA9E-05B579244552}" srcOrd="0" destOrd="0" presId="urn:microsoft.com/office/officeart/2005/8/layout/hierarchy3"/>
    <dgm:cxn modelId="{C2F42518-DEED-4099-AE0E-598454EBED4B}" srcId="{1E84B5A5-9EC2-4C14-9839-5CA32FD9E40B}" destId="{387B8D12-B5E9-459E-8D5E-2BE3C2FB043C}" srcOrd="2" destOrd="0" parTransId="{36D0A452-0ED2-4ADE-81D5-7F977F840054}" sibTransId="{2DF315A5-C1FA-4A61-8F4F-D8B40501E362}"/>
    <dgm:cxn modelId="{CFB1BC18-51F8-40BF-A0C2-81EDFD8D0892}" srcId="{4FD91789-9B51-4752-B33B-0ED0DE81B165}" destId="{88D2DCF8-259F-4FBB-A821-EF1C4E3F9162}" srcOrd="2" destOrd="0" parTransId="{9EF686E9-2398-4789-9273-CFF35769C0CA}" sibTransId="{27C51295-17D4-4BE0-BC95-C7F865B71E5E}"/>
    <dgm:cxn modelId="{B053961C-17C0-4E5D-8568-F8689FD0395C}" type="presOf" srcId="{7D994115-C780-44AA-B170-8FB0D8B98C5D}" destId="{B4BE65A7-30FE-4C59-8AB7-94A0CB863FFC}" srcOrd="0" destOrd="0" presId="urn:microsoft.com/office/officeart/2005/8/layout/hierarchy3"/>
    <dgm:cxn modelId="{1C89701E-E141-4BAE-BD3E-C6285C43F4D1}" type="presOf" srcId="{D6D2D863-23A3-451C-B996-D91998EABFAA}" destId="{ED4DACD1-D7E1-4104-A6A2-5E961A82BC5D}" srcOrd="0" destOrd="0" presId="urn:microsoft.com/office/officeart/2005/8/layout/hierarchy3"/>
    <dgm:cxn modelId="{428B0E20-9497-46A1-9D80-B56F0412210D}" type="presOf" srcId="{426C199D-688A-4C9C-AC1D-9CCCEC4FE002}" destId="{0CFE8577-FE9C-4A47-B55D-15D1FACA855F}" srcOrd="0" destOrd="0" presId="urn:microsoft.com/office/officeart/2005/8/layout/hierarchy3"/>
    <dgm:cxn modelId="{833D1220-F9B9-4C0E-A330-31EE1ECBCE6A}" type="presOf" srcId="{F69CFB61-CAAC-4DA7-AC28-523A21843B1B}" destId="{5B43C033-C343-404B-ABBB-069E490D5857}" srcOrd="0" destOrd="0" presId="urn:microsoft.com/office/officeart/2005/8/layout/hierarchy3"/>
    <dgm:cxn modelId="{42DE2621-4AAB-494C-BA32-2A4D91D6A8B9}" type="presOf" srcId="{4084F87F-F2FF-4880-A830-D96A16A05FD3}" destId="{D2223C8F-5464-4507-B2D4-F112B73785EE}" srcOrd="0" destOrd="0" presId="urn:microsoft.com/office/officeart/2005/8/layout/hierarchy3"/>
    <dgm:cxn modelId="{2ADEDC21-C02B-47AF-B0DE-F401E4EB4267}" type="presOf" srcId="{2A2CB8A5-89B2-4B57-9989-429AAE14EC25}" destId="{334430E1-3565-498B-A287-C911DABCAE89}" srcOrd="0" destOrd="0" presId="urn:microsoft.com/office/officeart/2005/8/layout/hierarchy3"/>
    <dgm:cxn modelId="{B2256924-0E0A-4009-9584-4313CED06AFE}" srcId="{5D4DF35C-7CFC-4163-9138-78A9752E44B4}" destId="{74116B1C-B653-4F04-944E-ADEAE7D5CAF1}" srcOrd="8" destOrd="0" parTransId="{1C2B5C57-EE72-47EE-82A1-785570E3CC6C}" sibTransId="{AB0D48B8-A812-4D3C-8C23-C8747F7278C6}"/>
    <dgm:cxn modelId="{4FE6E025-7563-4375-B215-80D63653B3B5}" type="presOf" srcId="{A126527F-2344-43C8-ABEB-5F68781941AC}" destId="{AE3A0F35-4594-4020-9727-1D6E36845750}" srcOrd="0" destOrd="0" presId="urn:microsoft.com/office/officeart/2005/8/layout/hierarchy3"/>
    <dgm:cxn modelId="{5A21B828-EFA8-4FAD-A05A-FCF919D4F83E}" type="presOf" srcId="{4CD7DA5B-55B0-42E2-AFDB-B3016AEBF750}" destId="{D29E2E60-EC03-474C-AD58-5E0E83E078ED}" srcOrd="0" destOrd="0" presId="urn:microsoft.com/office/officeart/2005/8/layout/hierarchy3"/>
    <dgm:cxn modelId="{8F76D22A-AAF7-414C-8659-4E5901F20E45}" srcId="{E52EB41D-DB6B-4A0B-8C84-D1926EF425B5}" destId="{D5B515F0-0B58-4083-B7A4-4447499C05A3}" srcOrd="2" destOrd="0" parTransId="{BA0EAACB-2D20-498A-A900-9AD6772C98B4}" sibTransId="{EBCE96BC-46F6-457E-A8EA-11BABF652BD4}"/>
    <dgm:cxn modelId="{30F2672B-4622-4E55-9A16-61E261DC4E80}" type="presOf" srcId="{ABB1BEA9-41B6-420E-A0C7-1B8E969B3F42}" destId="{E5175260-737C-4A58-B4D6-B41D0513B11A}" srcOrd="0" destOrd="0" presId="urn:microsoft.com/office/officeart/2005/8/layout/hierarchy3"/>
    <dgm:cxn modelId="{24EE7A2B-F491-4F15-9312-E72A5D4D1F57}" type="presOf" srcId="{55169343-C385-4C7F-AFF1-F3E47677C786}" destId="{E8E2F1D4-02A3-466C-8B59-2E212C7FCF86}" srcOrd="0" destOrd="0" presId="urn:microsoft.com/office/officeart/2005/8/layout/hierarchy3"/>
    <dgm:cxn modelId="{660E322E-4324-4AA2-8B9D-E2CFF7FFDD94}" type="presOf" srcId="{85B91D53-763F-4A10-BB72-25C7AED7F150}" destId="{C2C5355A-B403-42CD-874E-89B777740FCB}" srcOrd="0" destOrd="0" presId="urn:microsoft.com/office/officeart/2005/8/layout/hierarchy3"/>
    <dgm:cxn modelId="{D45C3833-1F2E-4A4D-BA51-A66C1782A9AA}" srcId="{D9FF9A59-9961-4A8B-AC0B-96BAA71DA7E7}" destId="{CACC6E7A-42FD-4DC8-B3BF-58C6B102FD92}" srcOrd="5" destOrd="0" parTransId="{85B91D53-763F-4A10-BB72-25C7AED7F150}" sibTransId="{43D48A33-1ABA-412B-83B4-F59AD0D81976}"/>
    <dgm:cxn modelId="{A0D75534-3079-4B13-B3B4-45528A2CBDE2}" type="presOf" srcId="{D1532698-628B-47D4-A2BD-CE4117DAB1D7}" destId="{D40DA67B-CA5D-452A-B591-491DE0443E27}" srcOrd="0" destOrd="0" presId="urn:microsoft.com/office/officeart/2005/8/layout/hierarchy3"/>
    <dgm:cxn modelId="{33C21C35-AE86-4D71-93D7-9620470A5F61}" type="presOf" srcId="{18A8E3DE-173E-4213-855A-CE0AC02592E2}" destId="{1A5DCB8E-5F80-415C-B6C3-E7FCE8EE2505}" srcOrd="0" destOrd="0" presId="urn:microsoft.com/office/officeart/2005/8/layout/hierarchy3"/>
    <dgm:cxn modelId="{A5CC9636-0F74-4D26-BBCC-D558DE651302}" type="presOf" srcId="{4EF2D2FD-DBBC-4C10-8FF9-B333A102C07D}" destId="{77FEE299-5197-43D9-8290-A29C8CE70E5B}" srcOrd="0" destOrd="0" presId="urn:microsoft.com/office/officeart/2005/8/layout/hierarchy3"/>
    <dgm:cxn modelId="{48287B37-E872-4910-AA6E-562946883472}" srcId="{5D4DF35C-7CFC-4163-9138-78A9752E44B4}" destId="{1E84B5A5-9EC2-4C14-9839-5CA32FD9E40B}" srcOrd="6" destOrd="0" parTransId="{6E45A090-14F1-4058-83A3-98ADFD689C71}" sibTransId="{78628DD5-1BDC-434F-B033-14AE0365C10E}"/>
    <dgm:cxn modelId="{5AE7E337-0128-4962-9BE9-144DBAC7193E}" type="presOf" srcId="{92D94CF4-52CD-4DBD-BC3C-0777EDF85EB5}" destId="{D2FFE40E-93A9-4190-81D2-63504BFC5F5F}" srcOrd="0" destOrd="0" presId="urn:microsoft.com/office/officeart/2005/8/layout/hierarchy3"/>
    <dgm:cxn modelId="{0515F439-EB3F-43EB-88DA-BD01E74A3A26}" type="presOf" srcId="{9741C6BD-DA02-45A7-B3DF-864EFADE8BE7}" destId="{6539A49E-0E01-4705-96FD-D32422701B88}" srcOrd="0" destOrd="0" presId="urn:microsoft.com/office/officeart/2005/8/layout/hierarchy3"/>
    <dgm:cxn modelId="{EC058E3B-5D50-4F07-96B1-3C518A4F3363}" type="presOf" srcId="{5EB5D19A-1036-46F1-94A5-7BC1EF9FC534}" destId="{3C05A91C-0DB6-4A05-B048-48A0667F1A3C}" srcOrd="0" destOrd="0" presId="urn:microsoft.com/office/officeart/2005/8/layout/hierarchy3"/>
    <dgm:cxn modelId="{F1E19C3B-A0C2-4D31-B063-B0F12A3123C7}" type="presOf" srcId="{4823A014-2E5F-4BD5-ACF4-7C1109137769}" destId="{1BAA397E-3B12-43B3-AAF6-FB0AEB1E5095}" srcOrd="0" destOrd="0" presId="urn:microsoft.com/office/officeart/2005/8/layout/hierarchy3"/>
    <dgm:cxn modelId="{105F413E-4C28-4A65-9229-2C0D93967F52}" type="presOf" srcId="{20CBB020-B41B-46F8-9B68-6B6FC39585FA}" destId="{62701D4F-9762-405C-A6DE-1982FA7DCE0A}" srcOrd="0" destOrd="0" presId="urn:microsoft.com/office/officeart/2005/8/layout/hierarchy3"/>
    <dgm:cxn modelId="{923F063F-7C93-43B3-B0E6-5B2D1CBDBDD6}" type="presOf" srcId="{86AF10BD-3BF4-4B78-AB5E-AB6EE43CEECA}" destId="{41E4FF10-8068-4501-954D-B66514ECB8EC}" srcOrd="0" destOrd="0" presId="urn:microsoft.com/office/officeart/2005/8/layout/hierarchy3"/>
    <dgm:cxn modelId="{3D45103F-4769-4840-9578-D5A2D5D18C2A}" type="presOf" srcId="{181A81C3-0A4F-4770-BEF7-DE0544EFE684}" destId="{D790B5AE-98DC-4631-9B6F-11FC3EED8F2E}" srcOrd="0" destOrd="0" presId="urn:microsoft.com/office/officeart/2005/8/layout/hierarchy3"/>
    <dgm:cxn modelId="{7A8FED3F-CB95-44DA-AA90-64B9796AE458}" type="presOf" srcId="{185C3BEE-83B9-466F-8590-D22A626F35CF}" destId="{FF66368A-0D5F-4C74-A4F4-94DFC8B2F2F9}" srcOrd="0" destOrd="0" presId="urn:microsoft.com/office/officeart/2005/8/layout/hierarchy3"/>
    <dgm:cxn modelId="{AD41335C-9023-4E30-BFA6-FEF896FEDDF3}" srcId="{4FD91789-9B51-4752-B33B-0ED0DE81B165}" destId="{2A2CB8A5-89B2-4B57-9989-429AAE14EC25}" srcOrd="4" destOrd="0" parTransId="{03458CDE-9FBD-4B29-B0C4-EFD61F08B4D6}" sibTransId="{35B6E4F4-6904-4945-9E3D-38F3C00A3C7A}"/>
    <dgm:cxn modelId="{A8AC1E5E-20A5-484C-B47C-E52D3708CAA3}" type="presOf" srcId="{D5B515F0-0B58-4083-B7A4-4447499C05A3}" destId="{E21E27A2-88C8-4703-A264-98FF34F5228C}" srcOrd="0" destOrd="0" presId="urn:microsoft.com/office/officeart/2005/8/layout/hierarchy3"/>
    <dgm:cxn modelId="{D66B295F-20EF-4898-BFE6-D466CC94BF62}" type="presOf" srcId="{4A31EC49-6765-4392-A077-D588CF77033C}" destId="{057FA6A5-D3EA-4377-A9D7-EC0BAF7D7BDD}" srcOrd="1" destOrd="0" presId="urn:microsoft.com/office/officeart/2005/8/layout/hierarchy3"/>
    <dgm:cxn modelId="{85B41660-960E-4701-9985-B657B3859B4C}" srcId="{6B2D2DC1-45B3-499D-BA2A-946FF577C222}" destId="{77CDAEB2-2A5C-4AFA-95A0-700CA07B4888}" srcOrd="2" destOrd="0" parTransId="{099A0ABC-E90F-41EC-ADA0-2E32E56D0531}" sibTransId="{468C5119-2153-4613-9A98-6FE0AE206813}"/>
    <dgm:cxn modelId="{ECEE2661-D6F6-408F-844C-473D063BBD09}" type="presOf" srcId="{A8B0F89F-2DB1-43F9-9CB6-E9C8DAEC1790}" destId="{A4ACCB8B-642E-4D55-8408-836EA421BC9C}" srcOrd="0" destOrd="0" presId="urn:microsoft.com/office/officeart/2005/8/layout/hierarchy3"/>
    <dgm:cxn modelId="{D4EF5D41-1EA1-4119-BC9E-09C0EE80E11A}" type="presOf" srcId="{920D9C79-6D16-4ACB-8B30-0570D60BD147}" destId="{90A19C00-9309-45F9-A9A7-05E8AB631915}" srcOrd="0" destOrd="0" presId="urn:microsoft.com/office/officeart/2005/8/layout/hierarchy3"/>
    <dgm:cxn modelId="{F48D2762-2842-4ECC-AC65-1D423DE5349E}" type="presOf" srcId="{3911D8D6-079A-4EBC-BCA5-6C85E22342F8}" destId="{E1599CF8-4D77-4C20-9C55-226E6E216F0F}" srcOrd="0" destOrd="0" presId="urn:microsoft.com/office/officeart/2005/8/layout/hierarchy3"/>
    <dgm:cxn modelId="{C7E66F42-CAB3-44AB-B182-D8CD6CD34D12}" type="presOf" srcId="{B8B6B96A-520D-44C2-8D0A-6E418F60C4CE}" destId="{52E53A54-FC69-4C46-A10E-367AC35BF4DF}" srcOrd="0" destOrd="0" presId="urn:microsoft.com/office/officeart/2005/8/layout/hierarchy3"/>
    <dgm:cxn modelId="{6947BA42-3D2C-4C91-AE9C-4E5CAD1E225C}" srcId="{74116B1C-B653-4F04-944E-ADEAE7D5CAF1}" destId="{55FCBF35-FFDF-4D17-8C9C-BB23035D10E9}" srcOrd="2" destOrd="0" parTransId="{B67AE732-8C01-4BC1-B88B-ABBC3F9D8B54}" sibTransId="{465EED66-4AF2-4F50-8C84-F8781433FCF4}"/>
    <dgm:cxn modelId="{50CFB844-4B16-43FB-8A1D-B6ECFB54EF5C}" srcId="{4FD91789-9B51-4752-B33B-0ED0DE81B165}" destId="{E389458F-0C8C-46E5-BBB7-71A8F77FF304}" srcOrd="3" destOrd="0" parTransId="{8680A9B8-AE79-41CA-B3AE-26652938B3D0}" sibTransId="{383ACE19-383C-41CC-B774-FD5C410AE4A4}"/>
    <dgm:cxn modelId="{0CFBF265-6D3A-416F-A2FB-4A9F83AA07C2}" type="presOf" srcId="{F55438DC-2390-45D1-96A2-D9AEF26FBFFC}" destId="{C3F456DD-C256-4C28-95ED-2918C95EEC1A}" srcOrd="0" destOrd="0" presId="urn:microsoft.com/office/officeart/2005/8/layout/hierarchy3"/>
    <dgm:cxn modelId="{9A7EFA65-286D-4B6B-8E95-767A85D165BA}" type="presOf" srcId="{779058CD-B152-4547-8F37-0ED4F47A8EF5}" destId="{20E5EF01-A6DB-4378-8640-3AB40982C4CD}" srcOrd="0" destOrd="0" presId="urn:microsoft.com/office/officeart/2005/8/layout/hierarchy3"/>
    <dgm:cxn modelId="{D1154046-DA9D-4ABB-B36A-5AB4B1A42B16}" srcId="{4A31EC49-6765-4392-A077-D588CF77033C}" destId="{E73AC2B5-BFAB-4CC3-9676-2DF8F2A6FDAE}" srcOrd="1" destOrd="0" parTransId="{4CD7DA5B-55B0-42E2-AFDB-B3016AEBF750}" sibTransId="{23259B89-64BD-45B0-B256-6E58B9C11807}"/>
    <dgm:cxn modelId="{5030BF46-481E-4583-A274-8AE3069AFDF7}" srcId="{D7710F4A-05DC-4E5F-8B5E-633A8E186957}" destId="{37066516-8595-4690-8DD0-F790DA7D3DA3}" srcOrd="6" destOrd="0" parTransId="{7D994115-C780-44AA-B170-8FB0D8B98C5D}" sibTransId="{21E99972-3550-428E-92BD-FFC7585D6D46}"/>
    <dgm:cxn modelId="{FE653C47-5ED3-4084-BDD6-483397740B05}" type="presOf" srcId="{5C89BD43-2FE4-45D6-A86F-AA0F2D70AB27}" destId="{03514736-655B-4C7C-900C-FF1D0F4E19FE}" srcOrd="1" destOrd="0" presId="urn:microsoft.com/office/officeart/2005/8/layout/hierarchy3"/>
    <dgm:cxn modelId="{2BA64D47-FC68-4D8D-88A1-45FF0287EC6F}" type="presOf" srcId="{BDA2DE94-BD33-4009-B950-C69A4E6415B7}" destId="{B4CDA5F3-09A2-48EB-B50D-130F43790418}" srcOrd="0" destOrd="0" presId="urn:microsoft.com/office/officeart/2005/8/layout/hierarchy3"/>
    <dgm:cxn modelId="{D1FA3D68-F1DF-4E16-9AA3-5BB1428A04E7}" srcId="{D7710F4A-05DC-4E5F-8B5E-633A8E186957}" destId="{5EB5D19A-1036-46F1-94A5-7BC1EF9FC534}" srcOrd="8" destOrd="0" parTransId="{5C6C2600-8124-4BB1-9BB4-95B779864051}" sibTransId="{2856D3EF-3409-4D3B-AF98-AE31AE9DF10A}"/>
    <dgm:cxn modelId="{731CA068-BAF4-4AA5-9DED-9838CDDB7120}" srcId="{5D4DF35C-7CFC-4163-9138-78A9752E44B4}" destId="{D7710F4A-05DC-4E5F-8B5E-633A8E186957}" srcOrd="7" destOrd="0" parTransId="{EF0693F3-B6FD-4B05-8E89-5A6EEFF72597}" sibTransId="{A24693D9-EB8A-4D57-90E5-D8FB3D64C8FC}"/>
    <dgm:cxn modelId="{2B1DCC68-395C-477D-B8E9-FDDAFCDB6A8B}" srcId="{D9FF9A59-9961-4A8B-AC0B-96BAA71DA7E7}" destId="{1A684394-EC61-401B-9D67-4392CBCF34C9}" srcOrd="2" destOrd="0" parTransId="{490E518C-1E28-4DD7-99F6-56CF12B55331}" sibTransId="{64C02973-9F88-43E1-ADE1-78FA1AE1ED73}"/>
    <dgm:cxn modelId="{D2F8F969-DE37-4AF7-92B5-2D665F21799C}" srcId="{74116B1C-B653-4F04-944E-ADEAE7D5CAF1}" destId="{A8B0F89F-2DB1-43F9-9CB6-E9C8DAEC1790}" srcOrd="5" destOrd="0" parTransId="{15726933-21F7-4F2A-AA69-C11B069A711E}" sibTransId="{36550B05-29EF-4223-8847-9B554968D4E8}"/>
    <dgm:cxn modelId="{349A606A-38F6-41EB-B1A3-88E9FDF6AF0E}" type="presOf" srcId="{00AC5D77-C538-44A1-9D78-948762E8753F}" destId="{5DA6D0E5-C47B-4F75-8AAC-A0A865B446E3}" srcOrd="0" destOrd="0" presId="urn:microsoft.com/office/officeart/2005/8/layout/hierarchy3"/>
    <dgm:cxn modelId="{F092AA4A-F10E-433C-BD4B-BB518B600B00}" type="presOf" srcId="{D7710F4A-05DC-4E5F-8B5E-633A8E186957}" destId="{11F18478-406E-46BA-B236-2A88465F8F9C}" srcOrd="1" destOrd="0" presId="urn:microsoft.com/office/officeart/2005/8/layout/hierarchy3"/>
    <dgm:cxn modelId="{CE4BDD4A-2417-4914-87CC-F8FDF003DD29}" srcId="{6B2D2DC1-45B3-499D-BA2A-946FF577C222}" destId="{D57AC904-EF54-4DCD-B5C3-0F92CAB2723D}" srcOrd="4" destOrd="0" parTransId="{4084F87F-F2FF-4880-A830-D96A16A05FD3}" sibTransId="{A89430BB-6EDE-4CC5-B1F3-46F2CF34F82D}"/>
    <dgm:cxn modelId="{92B05C4C-A94B-4461-9866-1365604C5FDE}" srcId="{D7710F4A-05DC-4E5F-8B5E-633A8E186957}" destId="{0B695D71-18A3-44D2-B0AF-D9988266AEBB}" srcOrd="7" destOrd="0" parTransId="{4DC369FC-5B12-45FE-8F87-12AED2B37329}" sibTransId="{F961D63E-8C60-45FC-A160-10A4D51EB6DF}"/>
    <dgm:cxn modelId="{8F37B34D-3C5D-4C7C-A218-F3157A7AC68D}" type="presOf" srcId="{3AD35BD5-5A4B-45ED-97ED-C83D850455E0}" destId="{499DEA15-6F1A-477D-A0A3-BBA9BC8BD94D}" srcOrd="0" destOrd="0" presId="urn:microsoft.com/office/officeart/2005/8/layout/hierarchy3"/>
    <dgm:cxn modelId="{45A8E16E-D8CE-47C9-8DE5-8139A922B80A}" type="presOf" srcId="{074C2962-A37F-4ABD-BE10-A53F605D31BA}" destId="{FA72A152-7538-4E64-984B-321111B6190F}" srcOrd="0" destOrd="0" presId="urn:microsoft.com/office/officeart/2005/8/layout/hierarchy3"/>
    <dgm:cxn modelId="{A954036F-CED6-45C3-9E24-00F13CEBA6D5}" srcId="{74116B1C-B653-4F04-944E-ADEAE7D5CAF1}" destId="{426C199D-688A-4C9C-AC1D-9CCCEC4FE002}" srcOrd="6" destOrd="0" parTransId="{07409563-B1F9-4B5E-9BBE-EFEF2E587F47}" sibTransId="{3B60F117-858F-471E-92FA-6911D780F9A7}"/>
    <dgm:cxn modelId="{82B6204F-5B6E-40CB-8328-AA813FEC67AB}" type="presOf" srcId="{4A31EC49-6765-4392-A077-D588CF77033C}" destId="{FBA01454-8F08-4217-8365-763387008D33}" srcOrd="0" destOrd="0" presId="urn:microsoft.com/office/officeart/2005/8/layout/hierarchy3"/>
    <dgm:cxn modelId="{EFA9916F-CBC3-4AEF-AF4F-2030F21EFCC5}" type="presOf" srcId="{1F9E92A3-78E5-4AAB-A3DB-5B94C85CFC51}" destId="{2CBE9569-794B-4857-BA34-ED7B8866A064}" srcOrd="0" destOrd="0" presId="urn:microsoft.com/office/officeart/2005/8/layout/hierarchy3"/>
    <dgm:cxn modelId="{C5D32F51-8140-424D-B54A-091792216706}" type="presOf" srcId="{4F6F6FFA-A31F-456E-B47B-EB1D8C0EC76E}" destId="{EE34F49E-D34F-4723-BEC8-843C155BDEF5}" srcOrd="0" destOrd="0" presId="urn:microsoft.com/office/officeart/2005/8/layout/hierarchy3"/>
    <dgm:cxn modelId="{0A426251-1723-4033-9051-599780832A78}" srcId="{D7710F4A-05DC-4E5F-8B5E-633A8E186957}" destId="{920D9C79-6D16-4ACB-8B30-0570D60BD147}" srcOrd="1" destOrd="0" parTransId="{4FC1F1B1-11B0-408E-818C-1B81D8EBDC4E}" sibTransId="{F4CEC55B-0536-40C4-A273-365B15531B8F}"/>
    <dgm:cxn modelId="{AB8F8351-2701-4D69-B1DB-B1095F498485}" type="presOf" srcId="{F1083849-5141-410D-A496-00509DD970EB}" destId="{25505715-4B9B-4249-8117-502A14A888B1}" srcOrd="0" destOrd="0" presId="urn:microsoft.com/office/officeart/2005/8/layout/hierarchy3"/>
    <dgm:cxn modelId="{ED431C72-591B-4219-BCB3-340932816309}" type="presOf" srcId="{BA0EAACB-2D20-498A-A900-9AD6772C98B4}" destId="{A08F1EFC-46B6-4BD2-A393-6BE41C901D51}" srcOrd="0" destOrd="0" presId="urn:microsoft.com/office/officeart/2005/8/layout/hierarchy3"/>
    <dgm:cxn modelId="{23206F52-7043-44E6-9FA2-65603FC89008}" srcId="{5C89BD43-2FE4-45D6-A86F-AA0F2D70AB27}" destId="{B0AF6636-EFFB-4CDE-A192-0A079A8C9EC8}" srcOrd="0" destOrd="0" parTransId="{232D2C06-99A9-459A-BB7F-880F31FF056E}" sibTransId="{9002C479-6141-49C2-B8CE-E0EF045F329B}"/>
    <dgm:cxn modelId="{78D52C73-791B-427F-8C1A-BE3D0DDD65E6}" srcId="{D9FF9A59-9961-4A8B-AC0B-96BAA71DA7E7}" destId="{4A23F2DE-9522-413D-8383-AD7B80556873}" srcOrd="4" destOrd="0" parTransId="{CCC8EC2B-9F6C-4C1F-9AAC-CBFE43F062DC}" sibTransId="{F793331A-F35D-4E00-AB45-453183D79EB3}"/>
    <dgm:cxn modelId="{BDD57D73-7D8B-46C5-97F7-A3B1E95E7514}" type="presOf" srcId="{EEE83C8E-17D4-4805-A67D-D8CDC6F8BB9F}" destId="{E4F0A78D-99C1-40EB-8709-1E3E37368A46}" srcOrd="0" destOrd="0" presId="urn:microsoft.com/office/officeart/2005/8/layout/hierarchy3"/>
    <dgm:cxn modelId="{EA819553-3FDD-455B-BF59-0E52F5DB6F3C}" type="presOf" srcId="{A0E2F320-EA26-4A0A-9668-78DC8A9728D5}" destId="{57788AD4-7F53-42FD-AC7F-63EE50A9C921}" srcOrd="0" destOrd="0" presId="urn:microsoft.com/office/officeart/2005/8/layout/hierarchy3"/>
    <dgm:cxn modelId="{7222A455-3373-4CCD-ADAF-5F65742EFF4D}" srcId="{74116B1C-B653-4F04-944E-ADEAE7D5CAF1}" destId="{C2B3C163-9898-40FB-912F-16A36E83FC1F}" srcOrd="3" destOrd="0" parTransId="{D1532698-628B-47D4-A2BD-CE4117DAB1D7}" sibTransId="{74C53A77-0329-44DE-A760-7CF297338F6D}"/>
    <dgm:cxn modelId="{34D7D375-812A-493E-BB3C-B537FE1B3DBD}" type="presOf" srcId="{9EF686E9-2398-4789-9273-CFF35769C0CA}" destId="{2CE14161-2385-478B-8D84-0A7A897CCD39}" srcOrd="0" destOrd="0" presId="urn:microsoft.com/office/officeart/2005/8/layout/hierarchy3"/>
    <dgm:cxn modelId="{9DE63D56-C219-4EB6-B3B1-904DD3554050}" srcId="{D7710F4A-05DC-4E5F-8B5E-633A8E186957}" destId="{47131D69-6B6A-4E7B-8D87-F837DF51F9CB}" srcOrd="2" destOrd="0" parTransId="{530D362D-1F73-408D-BB89-230F3D25E282}" sibTransId="{E1FCF628-921B-4CAE-91AD-DE56C8D509B8}"/>
    <dgm:cxn modelId="{085A5F59-4CAB-41E3-AB08-FE081D5AA0F5}" type="presOf" srcId="{387B8D12-B5E9-459E-8D5E-2BE3C2FB043C}" destId="{175579FB-E447-4245-909D-80DD2656E393}" srcOrd="0" destOrd="0" presId="urn:microsoft.com/office/officeart/2005/8/layout/hierarchy3"/>
    <dgm:cxn modelId="{2CC69879-8C85-4664-BC12-095BDE4DD472}" type="presOf" srcId="{1A684394-EC61-401B-9D67-4392CBCF34C9}" destId="{782EC50E-EDD0-41ED-A75D-645339A9B61C}" srcOrd="0" destOrd="0" presId="urn:microsoft.com/office/officeart/2005/8/layout/hierarchy3"/>
    <dgm:cxn modelId="{53EDEC79-31F5-4B5A-AA0E-22552EA71A63}" type="presOf" srcId="{C2C36CD9-5ECE-4C40-BB90-2884E7003F41}" destId="{DEF38563-FEE1-4985-952B-FA4F20245954}" srcOrd="0" destOrd="0" presId="urn:microsoft.com/office/officeart/2005/8/layout/hierarchy3"/>
    <dgm:cxn modelId="{62120B7A-0570-4863-B377-2E8B7529DB14}" srcId="{D9FF9A59-9961-4A8B-AC0B-96BAA71DA7E7}" destId="{63E40477-93FD-4219-A23F-A1F4AD730E9A}" srcOrd="3" destOrd="0" parTransId="{E749230C-3D09-4759-B0FE-58843387F02A}" sibTransId="{B327ECEC-8701-426C-9E5C-9AAEED559512}"/>
    <dgm:cxn modelId="{1FFE727A-05A9-4B2D-ACF3-9FD735696EDB}" type="presOf" srcId="{E52EB41D-DB6B-4A0B-8C84-D1926EF425B5}" destId="{7275E631-3406-4BF7-9754-6591E5C37C8B}" srcOrd="1" destOrd="0" presId="urn:microsoft.com/office/officeart/2005/8/layout/hierarchy3"/>
    <dgm:cxn modelId="{E4B0E27C-275A-482B-935A-B71C18BA099E}" srcId="{4FD91789-9B51-4752-B33B-0ED0DE81B165}" destId="{F55438DC-2390-45D1-96A2-D9AEF26FBFFC}" srcOrd="6" destOrd="0" parTransId="{779058CD-B152-4547-8F37-0ED4F47A8EF5}" sibTransId="{4C615083-74FA-4B80-A959-CD5E5E47A721}"/>
    <dgm:cxn modelId="{73FABD7E-4430-4031-8FD1-EC5DC34C9516}" type="presOf" srcId="{E73AC2B5-BFAB-4CC3-9676-2DF8F2A6FDAE}" destId="{1A37DFC6-03AC-4586-847F-1B208783FD69}" srcOrd="0" destOrd="0" presId="urn:microsoft.com/office/officeart/2005/8/layout/hierarchy3"/>
    <dgm:cxn modelId="{32AC1D82-5EB1-4584-9A2F-EE9C6A065A94}" type="presOf" srcId="{5D4DF35C-7CFC-4163-9138-78A9752E44B4}" destId="{4162B6DB-2BDC-4125-BC67-747BB8A0B607}" srcOrd="0" destOrd="0" presId="urn:microsoft.com/office/officeart/2005/8/layout/hierarchy3"/>
    <dgm:cxn modelId="{109D8A84-2EAF-46C2-85C6-03776394781F}" type="presOf" srcId="{63E40477-93FD-4219-A23F-A1F4AD730E9A}" destId="{5F4C5459-881E-4070-8821-9B6B2F195450}" srcOrd="0" destOrd="0" presId="urn:microsoft.com/office/officeart/2005/8/layout/hierarchy3"/>
    <dgm:cxn modelId="{9F8EB985-B617-44E7-9FF7-64A4275D7F2E}" srcId="{E52EB41D-DB6B-4A0B-8C84-D1926EF425B5}" destId="{92D94CF4-52CD-4DBD-BC3C-0777EDF85EB5}" srcOrd="0" destOrd="0" parTransId="{9BDEACB7-35C9-4A85-A8C6-1BC50011C2DC}" sibTransId="{F9023391-277C-44DB-B79F-D3A8DE694F96}"/>
    <dgm:cxn modelId="{39C78E86-1DF4-4A41-B1E7-5ABF1A72F3DC}" srcId="{4FD91789-9B51-4752-B33B-0ED0DE81B165}" destId="{074C2962-A37F-4ABD-BE10-A53F605D31BA}" srcOrd="0" destOrd="0" parTransId="{86AF10BD-3BF4-4B78-AB5E-AB6EE43CEECA}" sibTransId="{E9193831-159B-441E-AE5B-82580CB4F923}"/>
    <dgm:cxn modelId="{5E888F87-57DF-43B4-A6FB-7D6612E493F5}" type="presOf" srcId="{8680A9B8-AE79-41CA-B3AE-26652938B3D0}" destId="{A5BFDAEE-3525-4077-8689-70324BD63577}" srcOrd="0" destOrd="0" presId="urn:microsoft.com/office/officeart/2005/8/layout/hierarchy3"/>
    <dgm:cxn modelId="{743F1C88-222C-4B8B-A2B6-8BAB1C09D527}" type="presOf" srcId="{490E518C-1E28-4DD7-99F6-56CF12B55331}" destId="{70D8A0D5-2979-4D83-BF4C-1F65A35EC6C2}" srcOrd="0" destOrd="0" presId="urn:microsoft.com/office/officeart/2005/8/layout/hierarchy3"/>
    <dgm:cxn modelId="{82265788-9620-4BB3-8C95-588C2A9E3D01}" type="presOf" srcId="{099A0ABC-E90F-41EC-ADA0-2E32E56D0531}" destId="{8BD58086-E1F1-4D7B-A406-A129A59E8D63}" srcOrd="0" destOrd="0" presId="urn:microsoft.com/office/officeart/2005/8/layout/hierarchy3"/>
    <dgm:cxn modelId="{BDC84E89-F118-4E5F-A7A7-75B31B8CECF5}" type="presOf" srcId="{6B2D2DC1-45B3-499D-BA2A-946FF577C222}" destId="{69969612-5392-4887-AAAF-C3E2908E78B7}" srcOrd="0" destOrd="0" presId="urn:microsoft.com/office/officeart/2005/8/layout/hierarchy3"/>
    <dgm:cxn modelId="{7A4BA689-1C36-4F9F-859B-49A0355C1457}" srcId="{5D4DF35C-7CFC-4163-9138-78A9752E44B4}" destId="{6B2D2DC1-45B3-499D-BA2A-946FF577C222}" srcOrd="0" destOrd="0" parTransId="{835FF35E-54BE-47A5-89D8-EB827E21B96E}" sibTransId="{FAD9CEBB-6C86-4F83-A48E-19DC8DC04FA3}"/>
    <dgm:cxn modelId="{B70DB189-93BA-4448-AB15-F6D463935ADD}" type="presOf" srcId="{03458CDE-9FBD-4B29-B0C4-EFD61F08B4D6}" destId="{D073238D-6FB6-4F9E-8E76-A15D9ADAED04}" srcOrd="0" destOrd="0" presId="urn:microsoft.com/office/officeart/2005/8/layout/hierarchy3"/>
    <dgm:cxn modelId="{2717D289-C94C-468D-B834-1A8420F42E99}" type="presOf" srcId="{C50655E3-3E5B-47D4-A8E4-B3993C551197}" destId="{EFC8327E-27A0-479D-97A3-FDE10CFC0224}" srcOrd="0" destOrd="0" presId="urn:microsoft.com/office/officeart/2005/8/layout/hierarchy3"/>
    <dgm:cxn modelId="{16F3B58B-8DFC-462C-AB85-B6C89D47C582}" type="presOf" srcId="{C2B3C163-9898-40FB-912F-16A36E83FC1F}" destId="{D5CDD71D-4385-4F9E-9AB3-10A355816BC3}" srcOrd="0" destOrd="0" presId="urn:microsoft.com/office/officeart/2005/8/layout/hierarchy3"/>
    <dgm:cxn modelId="{9B51838C-3C0E-4A4C-9EF9-7787A3B62251}" type="presOf" srcId="{C3A7EB87-5F76-4FDA-8516-1DDA629DD2FC}" destId="{36F53A40-0092-4D06-AD90-0D14ECCEC820}" srcOrd="0" destOrd="0" presId="urn:microsoft.com/office/officeart/2005/8/layout/hierarchy3"/>
    <dgm:cxn modelId="{F2EA068D-C3FB-4139-9C25-541D26A0EB99}" type="presOf" srcId="{D7710F4A-05DC-4E5F-8B5E-633A8E186957}" destId="{20B6D6FD-02D5-4C73-AC3C-A0DA89CAB4F8}" srcOrd="0" destOrd="0" presId="urn:microsoft.com/office/officeart/2005/8/layout/hierarchy3"/>
    <dgm:cxn modelId="{A0FF318E-0B08-45A5-8F16-2673B9F9D3D7}" srcId="{5D4DF35C-7CFC-4163-9138-78A9752E44B4}" destId="{4FD91789-9B51-4752-B33B-0ED0DE81B165}" srcOrd="2" destOrd="0" parTransId="{0F56C4A3-9A0B-4DB0-8175-902AFB22D683}" sibTransId="{8E5803C7-AD74-4C56-8F70-4F0409C3D97B}"/>
    <dgm:cxn modelId="{12E9D891-2E52-43B7-896B-9173B7FAD56D}" type="presOf" srcId="{E749230C-3D09-4759-B0FE-58843387F02A}" destId="{1A5A5AA7-9F30-48F3-A5C4-A40C4BC9F089}" srcOrd="0" destOrd="0" presId="urn:microsoft.com/office/officeart/2005/8/layout/hierarchy3"/>
    <dgm:cxn modelId="{A0FB1392-1BCA-4C4E-A4A6-722C85698A44}" type="presOf" srcId="{37066516-8595-4690-8DD0-F790DA7D3DA3}" destId="{D75870AF-4713-4EEB-BDCF-1D50C33DCB01}" srcOrd="0" destOrd="0" presId="urn:microsoft.com/office/officeart/2005/8/layout/hierarchy3"/>
    <dgm:cxn modelId="{E9DA1093-85C9-4C96-8B27-78C3814FDADD}" srcId="{D7710F4A-05DC-4E5F-8B5E-633A8E186957}" destId="{F69CFB61-CAAC-4DA7-AC28-523A21843B1B}" srcOrd="3" destOrd="0" parTransId="{F1083849-5141-410D-A496-00509DD970EB}" sibTransId="{13B67C85-AB14-4DD9-B987-7D3F774F8927}"/>
    <dgm:cxn modelId="{DF86D793-C97D-4A67-901A-BF0974A7872B}" srcId="{5D4DF35C-7CFC-4163-9138-78A9752E44B4}" destId="{4A31EC49-6765-4392-A077-D588CF77033C}" srcOrd="1" destOrd="0" parTransId="{A3992E55-3EAD-45AE-99F8-7A61D3C3D713}" sibTransId="{C1D72F0D-6387-47E0-91B7-0B36B908C161}"/>
    <dgm:cxn modelId="{44F73B94-9D1F-448A-8622-6E5F2D82AE40}" type="presOf" srcId="{36D0A452-0ED2-4ADE-81D5-7F977F840054}" destId="{68ADC458-0F01-4FFA-918B-E3DBCA209ED2}" srcOrd="0" destOrd="0" presId="urn:microsoft.com/office/officeart/2005/8/layout/hierarchy3"/>
    <dgm:cxn modelId="{FC079094-D727-4FC6-BBE9-AF145FD676AF}" srcId="{74116B1C-B653-4F04-944E-ADEAE7D5CAF1}" destId="{16AA5852-CA78-4981-A8AB-F446991F1CD9}" srcOrd="0" destOrd="0" parTransId="{BDA2DE94-BD33-4009-B950-C69A4E6415B7}" sibTransId="{2665AE02-D1FD-481C-BAC6-87A53ACAE9EC}"/>
    <dgm:cxn modelId="{A04DEF94-11C7-4ECA-A683-7F00999387D4}" type="presOf" srcId="{232D2C06-99A9-459A-BB7F-880F31FF056E}" destId="{A222AABF-B49A-4CAF-A734-E0342B05D1B6}" srcOrd="0" destOrd="0" presId="urn:microsoft.com/office/officeart/2005/8/layout/hierarchy3"/>
    <dgm:cxn modelId="{E5B64B95-AC95-47A9-B3E8-6FEFC0DCA996}" type="presOf" srcId="{B67AE732-8C01-4BC1-B88B-ABBC3F9D8B54}" destId="{33F96A98-E032-45CA-8BCD-036328860E9D}" srcOrd="0" destOrd="0" presId="urn:microsoft.com/office/officeart/2005/8/layout/hierarchy3"/>
    <dgm:cxn modelId="{3AFCE295-496F-46C3-B11F-65E8D9D3C4E1}" type="presOf" srcId="{970BE391-6EF4-4DB5-9FD4-5020D48A918E}" destId="{6FDA7A2C-4638-4887-A249-C4D5792DE2CB}" srcOrd="0" destOrd="0" presId="urn:microsoft.com/office/officeart/2005/8/layout/hierarchy3"/>
    <dgm:cxn modelId="{4C9B5197-6E9A-467E-9A63-9195291A4737}" type="presOf" srcId="{0C5BE853-2770-4FE1-B269-3063598EEC64}" destId="{419EF4A0-0417-4A99-AC2A-023B53CD90EC}" srcOrd="0" destOrd="0" presId="urn:microsoft.com/office/officeart/2005/8/layout/hierarchy3"/>
    <dgm:cxn modelId="{3006A29A-E854-44F0-825C-BE1801B47CE5}" srcId="{1E84B5A5-9EC2-4C14-9839-5CA32FD9E40B}" destId="{C50655E3-3E5B-47D4-A8E4-B3993C551197}" srcOrd="1" destOrd="0" parTransId="{4823A014-2E5F-4BD5-ACF4-7C1109137769}" sibTransId="{761CFB69-C545-48C3-ACC2-74361089A136}"/>
    <dgm:cxn modelId="{1E32C99B-F77E-41F3-9CD4-4484F84AEE41}" type="presOf" srcId="{4DC369FC-5B12-45FE-8F87-12AED2B37329}" destId="{9A5FC9C8-01F1-49FE-BCDB-39A7197239A0}" srcOrd="0" destOrd="0" presId="urn:microsoft.com/office/officeart/2005/8/layout/hierarchy3"/>
    <dgm:cxn modelId="{4FAE1E9C-FD5F-4C85-82D3-C715F53C63AB}" type="presOf" srcId="{E389458F-0C8C-46E5-BBB7-71A8F77FF304}" destId="{A85906F4-0FC5-42D6-9C32-A61623C8466F}" srcOrd="0" destOrd="0" presId="urn:microsoft.com/office/officeart/2005/8/layout/hierarchy3"/>
    <dgm:cxn modelId="{E6F76D9D-0741-4B98-A1FA-ADFE7FE7F6D8}" type="presOf" srcId="{1E84B5A5-9EC2-4C14-9839-5CA32FD9E40B}" destId="{B5331A2F-DCD2-4F82-8D71-D3449E48F749}" srcOrd="1" destOrd="0" presId="urn:microsoft.com/office/officeart/2005/8/layout/hierarchy3"/>
    <dgm:cxn modelId="{4DFF98A0-AB1B-4870-BA50-8D91E6A8276E}" srcId="{6B2D2DC1-45B3-499D-BA2A-946FF577C222}" destId="{9741C6BD-DA02-45A7-B3DF-864EFADE8BE7}" srcOrd="5" destOrd="0" parTransId="{00E885B0-DA66-456D-A727-EF55EF5E4B6D}" sibTransId="{4910045E-489B-44E1-83E4-9DD700226AF5}"/>
    <dgm:cxn modelId="{3A1042A1-74F5-4463-9008-88BB42264C94}" srcId="{5C89BD43-2FE4-45D6-A86F-AA0F2D70AB27}" destId="{EEE83C8E-17D4-4805-A67D-D8CDC6F8BB9F}" srcOrd="1" destOrd="0" parTransId="{A126527F-2344-43C8-ABEB-5F68781941AC}" sibTransId="{F754B895-095B-4C91-A185-C759FB94703A}"/>
    <dgm:cxn modelId="{1B9D42A3-E612-4C4B-9C33-2545E7367E6C}" srcId="{D9FF9A59-9961-4A8B-AC0B-96BAA71DA7E7}" destId="{3911D8D6-079A-4EBC-BCA5-6C85E22342F8}" srcOrd="0" destOrd="0" parTransId="{0C5BE853-2770-4FE1-B269-3063598EEC64}" sibTransId="{92237551-A53A-4323-802A-550432A92875}"/>
    <dgm:cxn modelId="{48C1D5A3-D433-4D8B-8CF8-D7ECC2C676EA}" srcId="{74116B1C-B653-4F04-944E-ADEAE7D5CAF1}" destId="{ABB1BEA9-41B6-420E-A0C7-1B8E969B3F42}" srcOrd="7" destOrd="0" parTransId="{BB70229A-9DF3-4868-8057-FE942E01F138}" sibTransId="{7DA19E9D-D76E-4DD3-8DE0-73FE8A899D72}"/>
    <dgm:cxn modelId="{65C25BA4-F237-4E25-8916-A7D6935609C7}" type="presOf" srcId="{0B695D71-18A3-44D2-B0AF-D9988266AEBB}" destId="{5806A9BE-ACAA-46BA-BF1C-1E746595EFC8}" srcOrd="0" destOrd="0" presId="urn:microsoft.com/office/officeart/2005/8/layout/hierarchy3"/>
    <dgm:cxn modelId="{4D3959A4-6F78-4430-B72A-B73C6E2342BF}" srcId="{4FD91789-9B51-4752-B33B-0ED0DE81B165}" destId="{467A91F1-6984-4E30-AEF2-0A0A4BDE7740}" srcOrd="5" destOrd="0" parTransId="{B2DF801E-6022-43E5-913D-1511506C7AFB}" sibTransId="{DE566ECB-7D5F-49D7-9041-624FD420E7A0}"/>
    <dgm:cxn modelId="{7BDFDFA8-719A-4A98-9831-BBFBFD8E6003}" type="presOf" srcId="{561B4A6F-80A5-4392-89D4-92DD0AED5067}" destId="{541E330E-6A56-4B52-9B62-B50E8ECA2C80}" srcOrd="0" destOrd="0" presId="urn:microsoft.com/office/officeart/2005/8/layout/hierarchy3"/>
    <dgm:cxn modelId="{DB1E62A9-9366-46D9-B2A9-400938115E6F}" type="presOf" srcId="{BB70229A-9DF3-4868-8057-FE942E01F138}" destId="{B3CC5726-3C16-4343-B511-8ADF57494851}" srcOrd="0" destOrd="0" presId="urn:microsoft.com/office/officeart/2005/8/layout/hierarchy3"/>
    <dgm:cxn modelId="{1F5835AA-F193-4CD8-847C-9337A6B9C07A}" type="presOf" srcId="{6B2D2DC1-45B3-499D-BA2A-946FF577C222}" destId="{33EC88E2-24FF-4705-832B-AB4CF81FA679}" srcOrd="1" destOrd="0" presId="urn:microsoft.com/office/officeart/2005/8/layout/hierarchy3"/>
    <dgm:cxn modelId="{FCEF0CAB-D9C3-4A20-B0C2-E398CEED8835}" type="presOf" srcId="{15726933-21F7-4F2A-AA69-C11B069A711E}" destId="{75A9CAB3-FF72-4DC0-9418-BC854F9BB6B8}" srcOrd="0" destOrd="0" presId="urn:microsoft.com/office/officeart/2005/8/layout/hierarchy3"/>
    <dgm:cxn modelId="{C9EA12AB-FA4C-4027-B026-CBC30FC2A028}" type="presOf" srcId="{6C8143E5-56AD-425F-A3B8-5D0FC2759CB8}" destId="{C9532AB7-A03E-41DF-8E21-7556A20E67C3}" srcOrd="0" destOrd="0" presId="urn:microsoft.com/office/officeart/2005/8/layout/hierarchy3"/>
    <dgm:cxn modelId="{D7D292AE-D559-4A58-85B8-86B076DDCB68}" type="presOf" srcId="{9B19DCE7-538C-43E9-B5CC-4C2F91C5DF08}" destId="{F9879703-63F6-4E72-ABD5-2D278D7D2847}" srcOrd="0" destOrd="0" presId="urn:microsoft.com/office/officeart/2005/8/layout/hierarchy3"/>
    <dgm:cxn modelId="{4046C8AF-6F5B-4336-A2CF-10CEAE2B1CB1}" type="presOf" srcId="{C93DB025-EA08-4E3F-8D25-9FF8C2A62A77}" destId="{7E3A5D50-3B6B-441A-8C37-3904D6743997}" srcOrd="0" destOrd="0" presId="urn:microsoft.com/office/officeart/2005/8/layout/hierarchy3"/>
    <dgm:cxn modelId="{8015DCAF-E145-473D-B343-FE7726525FC5}" srcId="{4FD91789-9B51-4752-B33B-0ED0DE81B165}" destId="{185C3BEE-83B9-466F-8590-D22A626F35CF}" srcOrd="1" destOrd="0" parTransId="{B8B6B96A-520D-44C2-8D0A-6E418F60C4CE}" sibTransId="{8E62AEC3-64F9-4686-80A0-728625C9752E}"/>
    <dgm:cxn modelId="{23CDEEAF-D58D-4AEA-A3D7-A0EEC973CFD3}" type="presOf" srcId="{E52EB41D-DB6B-4A0B-8C84-D1926EF425B5}" destId="{3B7CDCE5-8D30-4DC5-AD8E-814B97C525A8}" srcOrd="0" destOrd="0" presId="urn:microsoft.com/office/officeart/2005/8/layout/hierarchy3"/>
    <dgm:cxn modelId="{0D14F5B2-F16E-4399-A8A3-1D9B36C626EC}" type="presOf" srcId="{4FD91789-9B51-4752-B33B-0ED0DE81B165}" destId="{439CEA88-1B62-4806-A26C-0359A4B912B6}" srcOrd="0" destOrd="0" presId="urn:microsoft.com/office/officeart/2005/8/layout/hierarchy3"/>
    <dgm:cxn modelId="{1F0B3EB5-B80B-4AC3-822D-AE883A62DF29}" srcId="{6B2D2DC1-45B3-499D-BA2A-946FF577C222}" destId="{C3A7EB87-5F76-4FDA-8516-1DDA629DD2FC}" srcOrd="0" destOrd="0" parTransId="{6C8143E5-56AD-425F-A3B8-5D0FC2759CB8}" sibTransId="{8567B338-1E91-4E49-A1E5-0B5364CC397F}"/>
    <dgm:cxn modelId="{7645EFB5-E684-4C03-8A1F-4763953AC6C9}" srcId="{4FD91789-9B51-4752-B33B-0ED0DE81B165}" destId="{2C49258A-C242-41AF-A817-DB6E97DC23DA}" srcOrd="7" destOrd="0" parTransId="{45FF57DF-63E3-48D7-854E-1B41F57678D4}" sibTransId="{2DF12C63-896C-4C22-9CE2-AED263230A01}"/>
    <dgm:cxn modelId="{DE39DDBB-0A94-4649-BBC3-E09385A42987}" srcId="{74116B1C-B653-4F04-944E-ADEAE7D5CAF1}" destId="{561B4A6F-80A5-4392-89D4-92DD0AED5067}" srcOrd="1" destOrd="0" parTransId="{1F9E92A3-78E5-4AAB-A3DB-5B94C85CFC51}" sibTransId="{4E538FF2-8403-4362-A87E-E1F1026FE612}"/>
    <dgm:cxn modelId="{97BDC1BC-171B-4C9D-81E8-D92A6007DB9E}" srcId="{1E84B5A5-9EC2-4C14-9839-5CA32FD9E40B}" destId="{9B19DCE7-538C-43E9-B5CC-4C2F91C5DF08}" srcOrd="0" destOrd="0" parTransId="{1ECB7444-EDA3-42DE-B2F9-8F0B920B1959}" sibTransId="{DED84275-0EC0-43F5-A85B-00F1CF523BE1}"/>
    <dgm:cxn modelId="{7BC180BD-1A70-4B39-B693-52FCA95649E1}" type="presOf" srcId="{77CDAEB2-2A5C-4AFA-95A0-700CA07B4888}" destId="{4BD9BEC8-2A50-4203-8F0F-80642CBF79D7}" srcOrd="0" destOrd="0" presId="urn:microsoft.com/office/officeart/2005/8/layout/hierarchy3"/>
    <dgm:cxn modelId="{D1467CBF-0017-42D0-8B30-03744727E7E0}" type="presOf" srcId="{D9FF9A59-9961-4A8B-AC0B-96BAA71DA7E7}" destId="{709A65D5-5AED-41C2-81DB-53F583C9DF2C}" srcOrd="0" destOrd="0" presId="urn:microsoft.com/office/officeart/2005/8/layout/hierarchy3"/>
    <dgm:cxn modelId="{21B7B4BF-231D-4ECD-A7D6-BF74AF090796}" type="presOf" srcId="{5E21B4CB-7604-4898-BF1A-10C2B6900199}" destId="{CEAD8A58-D403-4FAA-943E-5993CFEE8ED0}" srcOrd="0" destOrd="0" presId="urn:microsoft.com/office/officeart/2005/8/layout/hierarchy3"/>
    <dgm:cxn modelId="{A9F655C0-A5F8-473F-83D8-F4BEE004ED08}" type="presOf" srcId="{55FCBF35-FFDF-4D17-8C9C-BB23035D10E9}" destId="{A06ED9FD-2A8E-4010-B4C6-88E2246EF888}" srcOrd="0" destOrd="0" presId="urn:microsoft.com/office/officeart/2005/8/layout/hierarchy3"/>
    <dgm:cxn modelId="{8BF344C1-99B2-4816-BA79-2D12E845C8F5}" srcId="{5D4DF35C-7CFC-4163-9138-78A9752E44B4}" destId="{E52EB41D-DB6B-4A0B-8C84-D1926EF425B5}" srcOrd="4" destOrd="0" parTransId="{23A2876E-2588-459F-8137-40D5BAEAB73B}" sibTransId="{F427CB3E-5B66-457A-86F6-7DD7A86F450C}"/>
    <dgm:cxn modelId="{56B808C3-A622-485D-8595-1700C65091A9}" type="presOf" srcId="{413FA8B0-5694-4E45-8177-EC07EC69638D}" destId="{6502A826-BBAD-4209-9710-EF7C964B0E5E}" srcOrd="0" destOrd="0" presId="urn:microsoft.com/office/officeart/2005/8/layout/hierarchy3"/>
    <dgm:cxn modelId="{D2C5DEC3-9676-435F-9321-84560B7B9E30}" srcId="{E52EB41D-DB6B-4A0B-8C84-D1926EF425B5}" destId="{413FA8B0-5694-4E45-8177-EC07EC69638D}" srcOrd="1" destOrd="0" parTransId="{B467A381-F02B-496C-879B-A8456C2EA6C0}" sibTransId="{2106B250-7B3A-4525-83FB-CCD9C0393C2D}"/>
    <dgm:cxn modelId="{026086C4-04E4-48EC-9624-F6A87CA8F437}" type="presOf" srcId="{D9FF9A59-9961-4A8B-AC0B-96BAA71DA7E7}" destId="{A14DB94D-2DAA-42AB-9859-F4C4626F8F3D}" srcOrd="1" destOrd="0" presId="urn:microsoft.com/office/officeart/2005/8/layout/hierarchy3"/>
    <dgm:cxn modelId="{FEBFECC4-765A-4CC7-8033-CCAE9B14B61B}" type="presOf" srcId="{5C89BD43-2FE4-45D6-A86F-AA0F2D70AB27}" destId="{0AADD866-7AEE-4E62-839C-3D192849E7D6}" srcOrd="0" destOrd="0" presId="urn:microsoft.com/office/officeart/2005/8/layout/hierarchy3"/>
    <dgm:cxn modelId="{C4BAF1C6-F330-4C1B-BB08-D9C3681042F1}" type="presOf" srcId="{2C49258A-C242-41AF-A817-DB6E97DC23DA}" destId="{40646832-66CA-46D4-BFBD-FD151128D9F3}" srcOrd="0" destOrd="0" presId="urn:microsoft.com/office/officeart/2005/8/layout/hierarchy3"/>
    <dgm:cxn modelId="{B0DB70C8-EF06-4A6B-9ABC-BF293D772F99}" type="presOf" srcId="{4FD91789-9B51-4752-B33B-0ED0DE81B165}" destId="{617B0A0B-B64F-4EB4-B9C4-F1EF062967FE}" srcOrd="1" destOrd="0" presId="urn:microsoft.com/office/officeart/2005/8/layout/hierarchy3"/>
    <dgm:cxn modelId="{DA4805C9-5BCF-416E-8C50-9E3AC4709E1A}" type="presOf" srcId="{B467A381-F02B-496C-879B-A8456C2EA6C0}" destId="{1D0AFA33-51E8-4B86-9E1F-8E0FB720CA10}" srcOrd="0" destOrd="0" presId="urn:microsoft.com/office/officeart/2005/8/layout/hierarchy3"/>
    <dgm:cxn modelId="{F6051CC9-5AC7-466C-A6B5-D1CDBE879947}" srcId="{D7710F4A-05DC-4E5F-8B5E-633A8E186957}" destId="{30B95D77-BCD5-4A45-BD3D-455FE0F73CB6}" srcOrd="4" destOrd="0" parTransId="{3AD35BD5-5A4B-45ED-97ED-C83D850455E0}" sibTransId="{F4E449EF-48D8-4563-9B60-5D21E5FA1F54}"/>
    <dgm:cxn modelId="{672AABC9-2C5B-40B6-B460-5B1FCB134584}" type="presOf" srcId="{E7EDD32B-ADFB-4A38-A6E3-7D77CAB49315}" destId="{44AA25F7-24C0-4096-9727-5CE6F55E9EBD}" srcOrd="0" destOrd="0" presId="urn:microsoft.com/office/officeart/2005/8/layout/hierarchy3"/>
    <dgm:cxn modelId="{A19B09CB-2435-4172-B0A3-D58666BB0810}" srcId="{4A31EC49-6765-4392-A077-D588CF77033C}" destId="{20CBB020-B41B-46F8-9B68-6B6FC39585FA}" srcOrd="0" destOrd="0" parTransId="{EBAEB909-FBE1-4266-9BE3-5938875BF04C}" sibTransId="{2B05205E-D01B-4E29-B903-2074B0D434AB}"/>
    <dgm:cxn modelId="{C15B9FD1-D139-41A0-AA38-B3D330EEC22C}" type="presOf" srcId="{855AB16B-F1B4-435E-8161-1A98D773ED95}" destId="{FB687CD4-0A6C-4929-A626-3FEA06593768}" srcOrd="0" destOrd="0" presId="urn:microsoft.com/office/officeart/2005/8/layout/hierarchy3"/>
    <dgm:cxn modelId="{2890BED1-6A46-4B07-87B7-DAD43C359F08}" srcId="{74116B1C-B653-4F04-944E-ADEAE7D5CAF1}" destId="{328A2B04-765E-434E-85BB-19ADBCF1DF1D}" srcOrd="4" destOrd="0" parTransId="{181A81C3-0A4F-4770-BEF7-DE0544EFE684}" sibTransId="{905CB513-B990-45D0-9414-8F04A17F0031}"/>
    <dgm:cxn modelId="{959636D4-2812-4099-BC6C-95F4B93CE15D}" type="presOf" srcId="{1ECB7444-EDA3-42DE-B2F9-8F0B920B1959}" destId="{2F5C49C8-BB5A-4661-9650-A8D06E4504FD}" srcOrd="0" destOrd="0" presId="urn:microsoft.com/office/officeart/2005/8/layout/hierarchy3"/>
    <dgm:cxn modelId="{DE113BD6-A910-4D4B-A764-2D069B66B09B}" type="presOf" srcId="{4A23F2DE-9522-413D-8383-AD7B80556873}" destId="{9CC0064C-7A54-484E-9CC1-58AED8C94ABD}" srcOrd="0" destOrd="0" presId="urn:microsoft.com/office/officeart/2005/8/layout/hierarchy3"/>
    <dgm:cxn modelId="{567485D6-4D19-4A2E-8233-C521B5B97FE0}" type="presOf" srcId="{74116B1C-B653-4F04-944E-ADEAE7D5CAF1}" destId="{6A7D89FD-6AD9-4C50-A197-3B5998091501}" srcOrd="1" destOrd="0" presId="urn:microsoft.com/office/officeart/2005/8/layout/hierarchy3"/>
    <dgm:cxn modelId="{90912FDA-4C01-4DD9-85FE-D31C2853F2D6}" srcId="{D7710F4A-05DC-4E5F-8B5E-633A8E186957}" destId="{18A8E3DE-173E-4213-855A-CE0AC02592E2}" srcOrd="5" destOrd="0" parTransId="{4F6F6FFA-A31F-456E-B47B-EB1D8C0EC76E}" sibTransId="{1F5B854F-C394-4FE9-B0A3-8171FFDB50BE}"/>
    <dgm:cxn modelId="{37B810E0-CDB5-4ED7-9F1C-789E5ECA2629}" type="presOf" srcId="{88D2DCF8-259F-4FBB-A821-EF1C4E3F9162}" destId="{640DD42A-84E0-47D5-A89A-A96D5C6CF5F6}" srcOrd="0" destOrd="0" presId="urn:microsoft.com/office/officeart/2005/8/layout/hierarchy3"/>
    <dgm:cxn modelId="{72512FE1-A544-4D03-8F9A-AED5A7C68904}" type="presOf" srcId="{4FC1F1B1-11B0-408E-818C-1B81D8EBDC4E}" destId="{43C4CC15-48A2-4510-8926-6911DC9D3392}" srcOrd="0" destOrd="0" presId="urn:microsoft.com/office/officeart/2005/8/layout/hierarchy3"/>
    <dgm:cxn modelId="{CC83E8E1-4D62-4F5F-BE77-87E702521F56}" type="presOf" srcId="{EBAEB909-FBE1-4266-9BE3-5938875BF04C}" destId="{B5BB97D8-A930-43F8-B605-44D5680716A1}" srcOrd="0" destOrd="0" presId="urn:microsoft.com/office/officeart/2005/8/layout/hierarchy3"/>
    <dgm:cxn modelId="{00C2FBE1-8902-4DEA-AFC2-7FD2E6510CDA}" srcId="{D9FF9A59-9961-4A8B-AC0B-96BAA71DA7E7}" destId="{E7EDD32B-ADFB-4A38-A6E3-7D77CAB49315}" srcOrd="1" destOrd="0" parTransId="{00AC5D77-C538-44A1-9D78-948762E8753F}" sibTransId="{1FE3B1CC-D23B-469C-B215-9F80A52B409C}"/>
    <dgm:cxn modelId="{D57DC4E2-C31D-444E-94CB-7369569617BF}" srcId="{6B2D2DC1-45B3-499D-BA2A-946FF577C222}" destId="{A0E2F320-EA26-4A0A-9668-78DC8A9728D5}" srcOrd="1" destOrd="0" parTransId="{D6D2D863-23A3-451C-B996-D91998EABFAA}" sibTransId="{C499639D-715B-4FB6-8A5F-4742160E2310}"/>
    <dgm:cxn modelId="{E61ECEE3-986E-4206-93CA-1C1A48B61E3B}" type="presOf" srcId="{74116B1C-B653-4F04-944E-ADEAE7D5CAF1}" destId="{C72E12E9-7037-49F8-9293-CB99FFD5C135}" srcOrd="0" destOrd="0" presId="urn:microsoft.com/office/officeart/2005/8/layout/hierarchy3"/>
    <dgm:cxn modelId="{0DFC15E7-7138-49F0-9E2C-76A8AE2B4253}" type="presOf" srcId="{D57AC904-EF54-4DCD-B5C3-0F92CAB2723D}" destId="{E0CF7877-40EB-4812-81E3-32A35ABAEB94}" srcOrd="0" destOrd="0" presId="urn:microsoft.com/office/officeart/2005/8/layout/hierarchy3"/>
    <dgm:cxn modelId="{01352BE8-A400-4B07-A5F7-48EA370C517C}" type="presOf" srcId="{1E84B5A5-9EC2-4C14-9839-5CA32FD9E40B}" destId="{962535D4-5DA7-4CC0-A8A8-23EAF5C7B17E}" srcOrd="0" destOrd="0" presId="urn:microsoft.com/office/officeart/2005/8/layout/hierarchy3"/>
    <dgm:cxn modelId="{2C97BBEA-7907-41A8-AC1D-6689965355E3}" type="presOf" srcId="{467A91F1-6984-4E30-AEF2-0A0A4BDE7740}" destId="{9DAA32E6-D496-454B-AEA3-D38EA7D61C8F}" srcOrd="0" destOrd="0" presId="urn:microsoft.com/office/officeart/2005/8/layout/hierarchy3"/>
    <dgm:cxn modelId="{A0A97DED-C944-4344-B270-286284FDED97}" type="presOf" srcId="{00E885B0-DA66-456D-A727-EF55EF5E4B6D}" destId="{05DFEA51-33D5-4A24-93F8-38DA415B44A2}" srcOrd="0" destOrd="0" presId="urn:microsoft.com/office/officeart/2005/8/layout/hierarchy3"/>
    <dgm:cxn modelId="{AC3E7EED-519B-4470-97EB-30525E87F453}" type="presOf" srcId="{CCC8EC2B-9F6C-4C1F-9AAC-CBFE43F062DC}" destId="{AB3893C4-393D-4254-B50C-3E541CCECBA2}" srcOrd="0" destOrd="0" presId="urn:microsoft.com/office/officeart/2005/8/layout/hierarchy3"/>
    <dgm:cxn modelId="{7933E7EE-2AEF-4E01-96D6-7779C3C59780}" type="presOf" srcId="{47131D69-6B6A-4E7B-8D87-F837DF51F9CB}" destId="{483E0B3C-871F-49DB-865E-F409F1C31DD8}" srcOrd="0" destOrd="0" presId="urn:microsoft.com/office/officeart/2005/8/layout/hierarchy3"/>
    <dgm:cxn modelId="{951437EF-2C32-4190-B924-B26772570909}" srcId="{1E84B5A5-9EC2-4C14-9839-5CA32FD9E40B}" destId="{970BE391-6EF4-4DB5-9FD4-5020D48A918E}" srcOrd="3" destOrd="0" parTransId="{855AB16B-F1B4-435E-8161-1A98D773ED95}" sibTransId="{9B39FCFE-0198-4631-8732-AFF9092B8FA1}"/>
    <dgm:cxn modelId="{2C7742F1-EC51-4ABF-BD00-686C29336471}" type="presOf" srcId="{30B95D77-BCD5-4A45-BD3D-455FE0F73CB6}" destId="{6A9D4D62-69D9-4BAA-ACD4-30446EF1CE71}" srcOrd="0" destOrd="0" presId="urn:microsoft.com/office/officeart/2005/8/layout/hierarchy3"/>
    <dgm:cxn modelId="{A34CFBF2-5902-4ED3-8BEC-DE4E497B9B7C}" type="presOf" srcId="{CACC6E7A-42FD-4DC8-B3BF-58C6B102FD92}" destId="{BE600D97-C915-48D5-857A-D93CD2800383}" srcOrd="0" destOrd="0" presId="urn:microsoft.com/office/officeart/2005/8/layout/hierarchy3"/>
    <dgm:cxn modelId="{5A4628F8-6583-45AA-B190-307A4D40F907}" type="presOf" srcId="{45FF8837-4496-4147-B964-02F2B42A9F29}" destId="{900F63A7-40CA-4CD9-8B22-151058D4E13A}" srcOrd="0" destOrd="0" presId="urn:microsoft.com/office/officeart/2005/8/layout/hierarchy3"/>
    <dgm:cxn modelId="{0D6FE6FE-E8D3-4C92-B481-08A46722D032}" type="presOf" srcId="{530D362D-1F73-408D-BB89-230F3D25E282}" destId="{84B99FC9-6AFE-486C-8B78-F2BA54DCFB83}" srcOrd="0" destOrd="0" presId="urn:microsoft.com/office/officeart/2005/8/layout/hierarchy3"/>
    <dgm:cxn modelId="{9FAD0970-650C-4DDC-939C-E73CA414DF40}" type="presParOf" srcId="{4162B6DB-2BDC-4125-BC67-747BB8A0B607}" destId="{B69EA707-246D-422D-811C-8682B4068C2F}" srcOrd="0" destOrd="0" presId="urn:microsoft.com/office/officeart/2005/8/layout/hierarchy3"/>
    <dgm:cxn modelId="{2AE790C3-2A89-4E57-B5EE-5D9865671A86}" type="presParOf" srcId="{B69EA707-246D-422D-811C-8682B4068C2F}" destId="{240FE66E-0BA0-4555-9961-DEFDC54B0EFA}" srcOrd="0" destOrd="0" presId="urn:microsoft.com/office/officeart/2005/8/layout/hierarchy3"/>
    <dgm:cxn modelId="{D9D77673-3AFF-40FD-8A3D-ECF2B8513505}" type="presParOf" srcId="{240FE66E-0BA0-4555-9961-DEFDC54B0EFA}" destId="{69969612-5392-4887-AAAF-C3E2908E78B7}" srcOrd="0" destOrd="0" presId="urn:microsoft.com/office/officeart/2005/8/layout/hierarchy3"/>
    <dgm:cxn modelId="{D9F4C2D3-EDB5-4276-BD10-87CE0DAA252C}" type="presParOf" srcId="{240FE66E-0BA0-4555-9961-DEFDC54B0EFA}" destId="{33EC88E2-24FF-4705-832B-AB4CF81FA679}" srcOrd="1" destOrd="0" presId="urn:microsoft.com/office/officeart/2005/8/layout/hierarchy3"/>
    <dgm:cxn modelId="{55DD2C79-17FF-413A-9432-2DED0BF466F7}" type="presParOf" srcId="{B69EA707-246D-422D-811C-8682B4068C2F}" destId="{DAF91ECC-BF2C-4FC9-ABE3-941A51BB91FA}" srcOrd="1" destOrd="0" presId="urn:microsoft.com/office/officeart/2005/8/layout/hierarchy3"/>
    <dgm:cxn modelId="{1CE9CE99-85DF-4876-88A9-0CD7FA0AE977}" type="presParOf" srcId="{DAF91ECC-BF2C-4FC9-ABE3-941A51BB91FA}" destId="{C9532AB7-A03E-41DF-8E21-7556A20E67C3}" srcOrd="0" destOrd="0" presId="urn:microsoft.com/office/officeart/2005/8/layout/hierarchy3"/>
    <dgm:cxn modelId="{611DF97B-C598-49E0-B68A-7CB638AB73C0}" type="presParOf" srcId="{DAF91ECC-BF2C-4FC9-ABE3-941A51BB91FA}" destId="{36F53A40-0092-4D06-AD90-0D14ECCEC820}" srcOrd="1" destOrd="0" presId="urn:microsoft.com/office/officeart/2005/8/layout/hierarchy3"/>
    <dgm:cxn modelId="{49F9CBB1-FE4C-45E1-9C29-0BDD077DD08D}" type="presParOf" srcId="{DAF91ECC-BF2C-4FC9-ABE3-941A51BB91FA}" destId="{ED4DACD1-D7E1-4104-A6A2-5E961A82BC5D}" srcOrd="2" destOrd="0" presId="urn:microsoft.com/office/officeart/2005/8/layout/hierarchy3"/>
    <dgm:cxn modelId="{698A6BA5-810E-442D-9275-EB2D5FBD20E6}" type="presParOf" srcId="{DAF91ECC-BF2C-4FC9-ABE3-941A51BB91FA}" destId="{57788AD4-7F53-42FD-AC7F-63EE50A9C921}" srcOrd="3" destOrd="0" presId="urn:microsoft.com/office/officeart/2005/8/layout/hierarchy3"/>
    <dgm:cxn modelId="{83BD8B02-66C1-48D1-85B2-2CD4855F0578}" type="presParOf" srcId="{DAF91ECC-BF2C-4FC9-ABE3-941A51BB91FA}" destId="{8BD58086-E1F1-4D7B-A406-A129A59E8D63}" srcOrd="4" destOrd="0" presId="urn:microsoft.com/office/officeart/2005/8/layout/hierarchy3"/>
    <dgm:cxn modelId="{C5FE5D23-006E-447C-B78C-49F256B45C5E}" type="presParOf" srcId="{DAF91ECC-BF2C-4FC9-ABE3-941A51BB91FA}" destId="{4BD9BEC8-2A50-4203-8F0F-80642CBF79D7}" srcOrd="5" destOrd="0" presId="urn:microsoft.com/office/officeart/2005/8/layout/hierarchy3"/>
    <dgm:cxn modelId="{D378F81F-B1C8-4342-89B6-3D8C8532E52C}" type="presParOf" srcId="{DAF91ECC-BF2C-4FC9-ABE3-941A51BB91FA}" destId="{E8E2F1D4-02A3-466C-8B59-2E212C7FCF86}" srcOrd="6" destOrd="0" presId="urn:microsoft.com/office/officeart/2005/8/layout/hierarchy3"/>
    <dgm:cxn modelId="{B2B805E0-EB41-4E10-BE1C-1A163B111010}" type="presParOf" srcId="{DAF91ECC-BF2C-4FC9-ABE3-941A51BB91FA}" destId="{7E3A5D50-3B6B-441A-8C37-3904D6743997}" srcOrd="7" destOrd="0" presId="urn:microsoft.com/office/officeart/2005/8/layout/hierarchy3"/>
    <dgm:cxn modelId="{95BEA2B6-5FFA-400F-9913-E55490A0F1DE}" type="presParOf" srcId="{DAF91ECC-BF2C-4FC9-ABE3-941A51BB91FA}" destId="{D2223C8F-5464-4507-B2D4-F112B73785EE}" srcOrd="8" destOrd="0" presId="urn:microsoft.com/office/officeart/2005/8/layout/hierarchy3"/>
    <dgm:cxn modelId="{E4A75495-1210-4115-8FD5-07A4CA57F839}" type="presParOf" srcId="{DAF91ECC-BF2C-4FC9-ABE3-941A51BB91FA}" destId="{E0CF7877-40EB-4812-81E3-32A35ABAEB94}" srcOrd="9" destOrd="0" presId="urn:microsoft.com/office/officeart/2005/8/layout/hierarchy3"/>
    <dgm:cxn modelId="{69EB18B0-AFE3-4ECF-93BD-34DEFCB8E57B}" type="presParOf" srcId="{DAF91ECC-BF2C-4FC9-ABE3-941A51BB91FA}" destId="{05DFEA51-33D5-4A24-93F8-38DA415B44A2}" srcOrd="10" destOrd="0" presId="urn:microsoft.com/office/officeart/2005/8/layout/hierarchy3"/>
    <dgm:cxn modelId="{3B9DA1AD-B0B0-41B8-8EE2-5B8F3ED9A150}" type="presParOf" srcId="{DAF91ECC-BF2C-4FC9-ABE3-941A51BB91FA}" destId="{6539A49E-0E01-4705-96FD-D32422701B88}" srcOrd="11" destOrd="0" presId="urn:microsoft.com/office/officeart/2005/8/layout/hierarchy3"/>
    <dgm:cxn modelId="{62756415-B7CC-48D6-A386-C62B6BC1A82D}" type="presParOf" srcId="{4162B6DB-2BDC-4125-BC67-747BB8A0B607}" destId="{00E2F543-5805-4963-A188-4A02DF3F65F6}" srcOrd="1" destOrd="0" presId="urn:microsoft.com/office/officeart/2005/8/layout/hierarchy3"/>
    <dgm:cxn modelId="{F5FE534B-1E60-49BE-8E4E-DBCFB484D514}" type="presParOf" srcId="{00E2F543-5805-4963-A188-4A02DF3F65F6}" destId="{873120DE-EC54-486C-B972-8D88D7B9C5CD}" srcOrd="0" destOrd="0" presId="urn:microsoft.com/office/officeart/2005/8/layout/hierarchy3"/>
    <dgm:cxn modelId="{F490EB0D-640F-4784-AF81-193CF3EA8505}" type="presParOf" srcId="{873120DE-EC54-486C-B972-8D88D7B9C5CD}" destId="{FBA01454-8F08-4217-8365-763387008D33}" srcOrd="0" destOrd="0" presId="urn:microsoft.com/office/officeart/2005/8/layout/hierarchy3"/>
    <dgm:cxn modelId="{ED640F12-1432-4B84-947D-60D267B69441}" type="presParOf" srcId="{873120DE-EC54-486C-B972-8D88D7B9C5CD}" destId="{057FA6A5-D3EA-4377-A9D7-EC0BAF7D7BDD}" srcOrd="1" destOrd="0" presId="urn:microsoft.com/office/officeart/2005/8/layout/hierarchy3"/>
    <dgm:cxn modelId="{721428DB-F8C4-42A3-AA1B-F2F80DA54B3E}" type="presParOf" srcId="{00E2F543-5805-4963-A188-4A02DF3F65F6}" destId="{CE789ADF-A744-47F1-B026-1413A659EC99}" srcOrd="1" destOrd="0" presId="urn:microsoft.com/office/officeart/2005/8/layout/hierarchy3"/>
    <dgm:cxn modelId="{DF62D4C9-A7B4-4E0B-A86B-460DC0E7D464}" type="presParOf" srcId="{CE789ADF-A744-47F1-B026-1413A659EC99}" destId="{B5BB97D8-A930-43F8-B605-44D5680716A1}" srcOrd="0" destOrd="0" presId="urn:microsoft.com/office/officeart/2005/8/layout/hierarchy3"/>
    <dgm:cxn modelId="{55EDB185-E396-4A1E-8BA1-5ACB872B394C}" type="presParOf" srcId="{CE789ADF-A744-47F1-B026-1413A659EC99}" destId="{62701D4F-9762-405C-A6DE-1982FA7DCE0A}" srcOrd="1" destOrd="0" presId="urn:microsoft.com/office/officeart/2005/8/layout/hierarchy3"/>
    <dgm:cxn modelId="{B532F5A1-6885-435B-9923-FF5575ACB110}" type="presParOf" srcId="{CE789ADF-A744-47F1-B026-1413A659EC99}" destId="{D29E2E60-EC03-474C-AD58-5E0E83E078ED}" srcOrd="2" destOrd="0" presId="urn:microsoft.com/office/officeart/2005/8/layout/hierarchy3"/>
    <dgm:cxn modelId="{963037EA-2C89-4093-8BC0-0354E9DCA8CE}" type="presParOf" srcId="{CE789ADF-A744-47F1-B026-1413A659EC99}" destId="{1A37DFC6-03AC-4586-847F-1B208783FD69}" srcOrd="3" destOrd="0" presId="urn:microsoft.com/office/officeart/2005/8/layout/hierarchy3"/>
    <dgm:cxn modelId="{FB3DFCCD-20B5-470F-B4CD-01F9A9C6023D}" type="presParOf" srcId="{CE789ADF-A744-47F1-B026-1413A659EC99}" destId="{77FEE299-5197-43D9-8290-A29C8CE70E5B}" srcOrd="4" destOrd="0" presId="urn:microsoft.com/office/officeart/2005/8/layout/hierarchy3"/>
    <dgm:cxn modelId="{1AF3B69F-7887-43B4-93C9-B09BA9F31746}" type="presParOf" srcId="{CE789ADF-A744-47F1-B026-1413A659EC99}" destId="{CEAD8A58-D403-4FAA-943E-5993CFEE8ED0}" srcOrd="5" destOrd="0" presId="urn:microsoft.com/office/officeart/2005/8/layout/hierarchy3"/>
    <dgm:cxn modelId="{E8D8818F-43D2-4F4D-9007-AFA725D2B448}" type="presParOf" srcId="{4162B6DB-2BDC-4125-BC67-747BB8A0B607}" destId="{8EF63528-A3EE-4E90-A445-EE161813F342}" srcOrd="2" destOrd="0" presId="urn:microsoft.com/office/officeart/2005/8/layout/hierarchy3"/>
    <dgm:cxn modelId="{554C02EB-2A0B-4D4A-B5AB-CD90BD1B9513}" type="presParOf" srcId="{8EF63528-A3EE-4E90-A445-EE161813F342}" destId="{C47E4674-3D73-4262-A1B2-D82AB6B85AFA}" srcOrd="0" destOrd="0" presId="urn:microsoft.com/office/officeart/2005/8/layout/hierarchy3"/>
    <dgm:cxn modelId="{2F2CF5D4-717A-475A-A79A-4CA80E432A2F}" type="presParOf" srcId="{C47E4674-3D73-4262-A1B2-D82AB6B85AFA}" destId="{439CEA88-1B62-4806-A26C-0359A4B912B6}" srcOrd="0" destOrd="0" presId="urn:microsoft.com/office/officeart/2005/8/layout/hierarchy3"/>
    <dgm:cxn modelId="{1B6DB008-4B9F-4D7B-B63D-54EF3D3F1471}" type="presParOf" srcId="{C47E4674-3D73-4262-A1B2-D82AB6B85AFA}" destId="{617B0A0B-B64F-4EB4-B9C4-F1EF062967FE}" srcOrd="1" destOrd="0" presId="urn:microsoft.com/office/officeart/2005/8/layout/hierarchy3"/>
    <dgm:cxn modelId="{34B0C208-B23E-4D49-A519-1AB3CE7711D6}" type="presParOf" srcId="{8EF63528-A3EE-4E90-A445-EE161813F342}" destId="{A3A79186-3002-4C5C-8F01-CBCD0AC20414}" srcOrd="1" destOrd="0" presId="urn:microsoft.com/office/officeart/2005/8/layout/hierarchy3"/>
    <dgm:cxn modelId="{40B4E7C6-7CA7-4486-BF9B-E71DE10121EA}" type="presParOf" srcId="{A3A79186-3002-4C5C-8F01-CBCD0AC20414}" destId="{41E4FF10-8068-4501-954D-B66514ECB8EC}" srcOrd="0" destOrd="0" presId="urn:microsoft.com/office/officeart/2005/8/layout/hierarchy3"/>
    <dgm:cxn modelId="{E4B01E32-4372-40F4-B1C2-25E26EFB3670}" type="presParOf" srcId="{A3A79186-3002-4C5C-8F01-CBCD0AC20414}" destId="{FA72A152-7538-4E64-984B-321111B6190F}" srcOrd="1" destOrd="0" presId="urn:microsoft.com/office/officeart/2005/8/layout/hierarchy3"/>
    <dgm:cxn modelId="{789E8BF1-F39A-4804-B0C2-8A9BEDB6ADE5}" type="presParOf" srcId="{A3A79186-3002-4C5C-8F01-CBCD0AC20414}" destId="{52E53A54-FC69-4C46-A10E-367AC35BF4DF}" srcOrd="2" destOrd="0" presId="urn:microsoft.com/office/officeart/2005/8/layout/hierarchy3"/>
    <dgm:cxn modelId="{2E2A0184-187F-4CF3-9A8C-9F719214D695}" type="presParOf" srcId="{A3A79186-3002-4C5C-8F01-CBCD0AC20414}" destId="{FF66368A-0D5F-4C74-A4F4-94DFC8B2F2F9}" srcOrd="3" destOrd="0" presId="urn:microsoft.com/office/officeart/2005/8/layout/hierarchy3"/>
    <dgm:cxn modelId="{2935359E-D6AA-44FD-8E01-533F7F3DF2C0}" type="presParOf" srcId="{A3A79186-3002-4C5C-8F01-CBCD0AC20414}" destId="{2CE14161-2385-478B-8D84-0A7A897CCD39}" srcOrd="4" destOrd="0" presId="urn:microsoft.com/office/officeart/2005/8/layout/hierarchy3"/>
    <dgm:cxn modelId="{25C4453E-A8A3-4D19-828D-138DDCFA25E1}" type="presParOf" srcId="{A3A79186-3002-4C5C-8F01-CBCD0AC20414}" destId="{640DD42A-84E0-47D5-A89A-A96D5C6CF5F6}" srcOrd="5" destOrd="0" presId="urn:microsoft.com/office/officeart/2005/8/layout/hierarchy3"/>
    <dgm:cxn modelId="{A8F9B945-16DA-4460-AA6B-F68EA2E843C8}" type="presParOf" srcId="{A3A79186-3002-4C5C-8F01-CBCD0AC20414}" destId="{A5BFDAEE-3525-4077-8689-70324BD63577}" srcOrd="6" destOrd="0" presId="urn:microsoft.com/office/officeart/2005/8/layout/hierarchy3"/>
    <dgm:cxn modelId="{29B185C9-CAFA-4238-8A25-F386C6275968}" type="presParOf" srcId="{A3A79186-3002-4C5C-8F01-CBCD0AC20414}" destId="{A85906F4-0FC5-42D6-9C32-A61623C8466F}" srcOrd="7" destOrd="0" presId="urn:microsoft.com/office/officeart/2005/8/layout/hierarchy3"/>
    <dgm:cxn modelId="{A64CEBBF-F98B-4EBA-8048-E26B0B657E7E}" type="presParOf" srcId="{A3A79186-3002-4C5C-8F01-CBCD0AC20414}" destId="{D073238D-6FB6-4F9E-8E76-A15D9ADAED04}" srcOrd="8" destOrd="0" presId="urn:microsoft.com/office/officeart/2005/8/layout/hierarchy3"/>
    <dgm:cxn modelId="{10F982FB-0363-4E12-A093-5FB5246D9057}" type="presParOf" srcId="{A3A79186-3002-4C5C-8F01-CBCD0AC20414}" destId="{334430E1-3565-498B-A287-C911DABCAE89}" srcOrd="9" destOrd="0" presId="urn:microsoft.com/office/officeart/2005/8/layout/hierarchy3"/>
    <dgm:cxn modelId="{64C6B814-0FB6-4327-9A67-B60752E6650A}" type="presParOf" srcId="{A3A79186-3002-4C5C-8F01-CBCD0AC20414}" destId="{2EF43DE0-4816-4031-93DB-CFCEC72FEB3E}" srcOrd="10" destOrd="0" presId="urn:microsoft.com/office/officeart/2005/8/layout/hierarchy3"/>
    <dgm:cxn modelId="{0A295EF0-4B31-414C-89D0-70CE51277839}" type="presParOf" srcId="{A3A79186-3002-4C5C-8F01-CBCD0AC20414}" destId="{9DAA32E6-D496-454B-AEA3-D38EA7D61C8F}" srcOrd="11" destOrd="0" presId="urn:microsoft.com/office/officeart/2005/8/layout/hierarchy3"/>
    <dgm:cxn modelId="{D5D4DD64-6FA4-45BC-A5F0-C94C8D8A94FE}" type="presParOf" srcId="{A3A79186-3002-4C5C-8F01-CBCD0AC20414}" destId="{20E5EF01-A6DB-4378-8640-3AB40982C4CD}" srcOrd="12" destOrd="0" presId="urn:microsoft.com/office/officeart/2005/8/layout/hierarchy3"/>
    <dgm:cxn modelId="{622B4DB8-B21E-4494-97BE-19F7EE19F2A1}" type="presParOf" srcId="{A3A79186-3002-4C5C-8F01-CBCD0AC20414}" destId="{C3F456DD-C256-4C28-95ED-2918C95EEC1A}" srcOrd="13" destOrd="0" presId="urn:microsoft.com/office/officeart/2005/8/layout/hierarchy3"/>
    <dgm:cxn modelId="{7676855C-C19C-4CC7-9A2D-0D3E00D10BE0}" type="presParOf" srcId="{A3A79186-3002-4C5C-8F01-CBCD0AC20414}" destId="{EE45ABF7-79AD-4CD0-9559-0A828F0B44BE}" srcOrd="14" destOrd="0" presId="urn:microsoft.com/office/officeart/2005/8/layout/hierarchy3"/>
    <dgm:cxn modelId="{C21C105F-081A-48C8-908C-80F26CA1D0AB}" type="presParOf" srcId="{A3A79186-3002-4C5C-8F01-CBCD0AC20414}" destId="{40646832-66CA-46D4-BFBD-FD151128D9F3}" srcOrd="15" destOrd="0" presId="urn:microsoft.com/office/officeart/2005/8/layout/hierarchy3"/>
    <dgm:cxn modelId="{51893EFD-4057-470C-8303-18CAB4069D99}" type="presParOf" srcId="{4162B6DB-2BDC-4125-BC67-747BB8A0B607}" destId="{9B50035E-4A71-4196-85D6-19FD566CD923}" srcOrd="3" destOrd="0" presId="urn:microsoft.com/office/officeart/2005/8/layout/hierarchy3"/>
    <dgm:cxn modelId="{34B68D5C-98F9-4456-917C-8ACA8CC0C541}" type="presParOf" srcId="{9B50035E-4A71-4196-85D6-19FD566CD923}" destId="{7B47FF3E-4C4D-4681-B2C4-EA3431576C32}" srcOrd="0" destOrd="0" presId="urn:microsoft.com/office/officeart/2005/8/layout/hierarchy3"/>
    <dgm:cxn modelId="{3E45A771-5E86-430A-8C55-6F6B69D27603}" type="presParOf" srcId="{7B47FF3E-4C4D-4681-B2C4-EA3431576C32}" destId="{0AADD866-7AEE-4E62-839C-3D192849E7D6}" srcOrd="0" destOrd="0" presId="urn:microsoft.com/office/officeart/2005/8/layout/hierarchy3"/>
    <dgm:cxn modelId="{19912F89-A3E3-4111-ABAF-737050C0B7D4}" type="presParOf" srcId="{7B47FF3E-4C4D-4681-B2C4-EA3431576C32}" destId="{03514736-655B-4C7C-900C-FF1D0F4E19FE}" srcOrd="1" destOrd="0" presId="urn:microsoft.com/office/officeart/2005/8/layout/hierarchy3"/>
    <dgm:cxn modelId="{6F985C2C-802B-4C4C-8798-DF3D28AA8F60}" type="presParOf" srcId="{9B50035E-4A71-4196-85D6-19FD566CD923}" destId="{0C2E6B07-C504-4F00-A017-0333F66B6F7F}" srcOrd="1" destOrd="0" presId="urn:microsoft.com/office/officeart/2005/8/layout/hierarchy3"/>
    <dgm:cxn modelId="{3AEB77BD-B90E-4B57-894A-53C2B7B33D7C}" type="presParOf" srcId="{0C2E6B07-C504-4F00-A017-0333F66B6F7F}" destId="{A222AABF-B49A-4CAF-A734-E0342B05D1B6}" srcOrd="0" destOrd="0" presId="urn:microsoft.com/office/officeart/2005/8/layout/hierarchy3"/>
    <dgm:cxn modelId="{ECE751B4-D44A-48F4-A17D-24C70BF447C7}" type="presParOf" srcId="{0C2E6B07-C504-4F00-A017-0333F66B6F7F}" destId="{96493490-853B-4B71-BA9E-05B579244552}" srcOrd="1" destOrd="0" presId="urn:microsoft.com/office/officeart/2005/8/layout/hierarchy3"/>
    <dgm:cxn modelId="{FBC59FBD-5FB6-407C-BEDE-06328FC4B69C}" type="presParOf" srcId="{0C2E6B07-C504-4F00-A017-0333F66B6F7F}" destId="{AE3A0F35-4594-4020-9727-1D6E36845750}" srcOrd="2" destOrd="0" presId="urn:microsoft.com/office/officeart/2005/8/layout/hierarchy3"/>
    <dgm:cxn modelId="{047934A9-943F-43FF-9969-05CCD3620304}" type="presParOf" srcId="{0C2E6B07-C504-4F00-A017-0333F66B6F7F}" destId="{E4F0A78D-99C1-40EB-8709-1E3E37368A46}" srcOrd="3" destOrd="0" presId="urn:microsoft.com/office/officeart/2005/8/layout/hierarchy3"/>
    <dgm:cxn modelId="{F42DBAA0-7447-40E4-8595-6D2C64D4340A}" type="presParOf" srcId="{4162B6DB-2BDC-4125-BC67-747BB8A0B607}" destId="{956B064F-8585-4F6F-8259-E195017753D5}" srcOrd="4" destOrd="0" presId="urn:microsoft.com/office/officeart/2005/8/layout/hierarchy3"/>
    <dgm:cxn modelId="{C41E218D-A8DC-436C-9E18-AB183B1DD137}" type="presParOf" srcId="{956B064F-8585-4F6F-8259-E195017753D5}" destId="{24C586C8-D5AE-4A56-A212-FAD84F445E32}" srcOrd="0" destOrd="0" presId="urn:microsoft.com/office/officeart/2005/8/layout/hierarchy3"/>
    <dgm:cxn modelId="{3FF03AAB-C3D1-466C-8459-929EB4D8BAA4}" type="presParOf" srcId="{24C586C8-D5AE-4A56-A212-FAD84F445E32}" destId="{3B7CDCE5-8D30-4DC5-AD8E-814B97C525A8}" srcOrd="0" destOrd="0" presId="urn:microsoft.com/office/officeart/2005/8/layout/hierarchy3"/>
    <dgm:cxn modelId="{4C9F4024-9888-42B8-97A1-73726D441460}" type="presParOf" srcId="{24C586C8-D5AE-4A56-A212-FAD84F445E32}" destId="{7275E631-3406-4BF7-9754-6591E5C37C8B}" srcOrd="1" destOrd="0" presId="urn:microsoft.com/office/officeart/2005/8/layout/hierarchy3"/>
    <dgm:cxn modelId="{98DFDE67-69C9-470C-87EC-01C388A70EDF}" type="presParOf" srcId="{956B064F-8585-4F6F-8259-E195017753D5}" destId="{225504A0-4A54-4C25-A6FA-87587D5FED46}" srcOrd="1" destOrd="0" presId="urn:microsoft.com/office/officeart/2005/8/layout/hierarchy3"/>
    <dgm:cxn modelId="{F711C46F-4054-4946-9037-81C3D49AF3D1}" type="presParOf" srcId="{225504A0-4A54-4C25-A6FA-87587D5FED46}" destId="{E6F43F73-EBBD-47AF-9C06-8D6F33AC0A53}" srcOrd="0" destOrd="0" presId="urn:microsoft.com/office/officeart/2005/8/layout/hierarchy3"/>
    <dgm:cxn modelId="{1C6275AD-ECC9-4565-B7D8-CEAE273AF460}" type="presParOf" srcId="{225504A0-4A54-4C25-A6FA-87587D5FED46}" destId="{D2FFE40E-93A9-4190-81D2-63504BFC5F5F}" srcOrd="1" destOrd="0" presId="urn:microsoft.com/office/officeart/2005/8/layout/hierarchy3"/>
    <dgm:cxn modelId="{5772597D-2D62-4BE9-ADC3-9D2780BB729E}" type="presParOf" srcId="{225504A0-4A54-4C25-A6FA-87587D5FED46}" destId="{1D0AFA33-51E8-4B86-9E1F-8E0FB720CA10}" srcOrd="2" destOrd="0" presId="urn:microsoft.com/office/officeart/2005/8/layout/hierarchy3"/>
    <dgm:cxn modelId="{F1682C06-878A-4CCE-BFFF-6E502C7FA7DC}" type="presParOf" srcId="{225504A0-4A54-4C25-A6FA-87587D5FED46}" destId="{6502A826-BBAD-4209-9710-EF7C964B0E5E}" srcOrd="3" destOrd="0" presId="urn:microsoft.com/office/officeart/2005/8/layout/hierarchy3"/>
    <dgm:cxn modelId="{F1A9BA98-2D0E-4A5B-B517-5F90DE7F41A0}" type="presParOf" srcId="{225504A0-4A54-4C25-A6FA-87587D5FED46}" destId="{A08F1EFC-46B6-4BD2-A393-6BE41C901D51}" srcOrd="4" destOrd="0" presId="urn:microsoft.com/office/officeart/2005/8/layout/hierarchy3"/>
    <dgm:cxn modelId="{D650D86D-7D8D-46BA-9661-8C074ACC943F}" type="presParOf" srcId="{225504A0-4A54-4C25-A6FA-87587D5FED46}" destId="{E21E27A2-88C8-4703-A264-98FF34F5228C}" srcOrd="5" destOrd="0" presId="urn:microsoft.com/office/officeart/2005/8/layout/hierarchy3"/>
    <dgm:cxn modelId="{0E486331-606F-4AD0-8FBE-29573AF80293}" type="presParOf" srcId="{4162B6DB-2BDC-4125-BC67-747BB8A0B607}" destId="{4863BA39-0563-4445-81B9-7E2C75840DEC}" srcOrd="5" destOrd="0" presId="urn:microsoft.com/office/officeart/2005/8/layout/hierarchy3"/>
    <dgm:cxn modelId="{E0D9F3AC-80A6-4689-A4A2-2192D228BA49}" type="presParOf" srcId="{4863BA39-0563-4445-81B9-7E2C75840DEC}" destId="{7F0EC021-7867-4339-8C0D-592414FE9DD6}" srcOrd="0" destOrd="0" presId="urn:microsoft.com/office/officeart/2005/8/layout/hierarchy3"/>
    <dgm:cxn modelId="{A29B2674-EDE7-44C0-A0E3-B945C38984E6}" type="presParOf" srcId="{7F0EC021-7867-4339-8C0D-592414FE9DD6}" destId="{709A65D5-5AED-41C2-81DB-53F583C9DF2C}" srcOrd="0" destOrd="0" presId="urn:microsoft.com/office/officeart/2005/8/layout/hierarchy3"/>
    <dgm:cxn modelId="{4EB22AA0-A96D-4860-BB14-B669A3E2C409}" type="presParOf" srcId="{7F0EC021-7867-4339-8C0D-592414FE9DD6}" destId="{A14DB94D-2DAA-42AB-9859-F4C4626F8F3D}" srcOrd="1" destOrd="0" presId="urn:microsoft.com/office/officeart/2005/8/layout/hierarchy3"/>
    <dgm:cxn modelId="{B7A2E779-1EC7-4D9E-9DAA-0AA94601C7AB}" type="presParOf" srcId="{4863BA39-0563-4445-81B9-7E2C75840DEC}" destId="{40D7E048-280E-4A2C-AF91-1C05D8A48E7D}" srcOrd="1" destOrd="0" presId="urn:microsoft.com/office/officeart/2005/8/layout/hierarchy3"/>
    <dgm:cxn modelId="{FE7FCAE4-CEDD-4469-8881-A491B58C79C1}" type="presParOf" srcId="{40D7E048-280E-4A2C-AF91-1C05D8A48E7D}" destId="{419EF4A0-0417-4A99-AC2A-023B53CD90EC}" srcOrd="0" destOrd="0" presId="urn:microsoft.com/office/officeart/2005/8/layout/hierarchy3"/>
    <dgm:cxn modelId="{257309AE-AD67-43FB-A34F-4B2FF2D93325}" type="presParOf" srcId="{40D7E048-280E-4A2C-AF91-1C05D8A48E7D}" destId="{E1599CF8-4D77-4C20-9C55-226E6E216F0F}" srcOrd="1" destOrd="0" presId="urn:microsoft.com/office/officeart/2005/8/layout/hierarchy3"/>
    <dgm:cxn modelId="{14E8C672-B7C5-4DB3-888B-1AF53F260388}" type="presParOf" srcId="{40D7E048-280E-4A2C-AF91-1C05D8A48E7D}" destId="{5DA6D0E5-C47B-4F75-8AAC-A0A865B446E3}" srcOrd="2" destOrd="0" presId="urn:microsoft.com/office/officeart/2005/8/layout/hierarchy3"/>
    <dgm:cxn modelId="{2780C3CF-C72F-4477-B97F-664B4FEDF11D}" type="presParOf" srcId="{40D7E048-280E-4A2C-AF91-1C05D8A48E7D}" destId="{44AA25F7-24C0-4096-9727-5CE6F55E9EBD}" srcOrd="3" destOrd="0" presId="urn:microsoft.com/office/officeart/2005/8/layout/hierarchy3"/>
    <dgm:cxn modelId="{091A2B8B-B19C-497D-ABF4-57687A5B1AFD}" type="presParOf" srcId="{40D7E048-280E-4A2C-AF91-1C05D8A48E7D}" destId="{70D8A0D5-2979-4D83-BF4C-1F65A35EC6C2}" srcOrd="4" destOrd="0" presId="urn:microsoft.com/office/officeart/2005/8/layout/hierarchy3"/>
    <dgm:cxn modelId="{FA6EB28F-A1B1-415D-8B70-193CC1DE2EA2}" type="presParOf" srcId="{40D7E048-280E-4A2C-AF91-1C05D8A48E7D}" destId="{782EC50E-EDD0-41ED-A75D-645339A9B61C}" srcOrd="5" destOrd="0" presId="urn:microsoft.com/office/officeart/2005/8/layout/hierarchy3"/>
    <dgm:cxn modelId="{D00AA28F-4D43-44FB-B17B-246BAD7B5078}" type="presParOf" srcId="{40D7E048-280E-4A2C-AF91-1C05D8A48E7D}" destId="{1A5A5AA7-9F30-48F3-A5C4-A40C4BC9F089}" srcOrd="6" destOrd="0" presId="urn:microsoft.com/office/officeart/2005/8/layout/hierarchy3"/>
    <dgm:cxn modelId="{B4B06A80-7DEF-4FA3-BC29-3C781EEE4890}" type="presParOf" srcId="{40D7E048-280E-4A2C-AF91-1C05D8A48E7D}" destId="{5F4C5459-881E-4070-8821-9B6B2F195450}" srcOrd="7" destOrd="0" presId="urn:microsoft.com/office/officeart/2005/8/layout/hierarchy3"/>
    <dgm:cxn modelId="{8B6CC49B-FCE8-4E11-B623-CA421023B2DD}" type="presParOf" srcId="{40D7E048-280E-4A2C-AF91-1C05D8A48E7D}" destId="{AB3893C4-393D-4254-B50C-3E541CCECBA2}" srcOrd="8" destOrd="0" presId="urn:microsoft.com/office/officeart/2005/8/layout/hierarchy3"/>
    <dgm:cxn modelId="{5E370E2F-47EB-4FD6-94A7-3307A2E7BD08}" type="presParOf" srcId="{40D7E048-280E-4A2C-AF91-1C05D8A48E7D}" destId="{9CC0064C-7A54-484E-9CC1-58AED8C94ABD}" srcOrd="9" destOrd="0" presId="urn:microsoft.com/office/officeart/2005/8/layout/hierarchy3"/>
    <dgm:cxn modelId="{61DE10B9-0F16-4A22-B099-E2D20A5850AC}" type="presParOf" srcId="{40D7E048-280E-4A2C-AF91-1C05D8A48E7D}" destId="{C2C5355A-B403-42CD-874E-89B777740FCB}" srcOrd="10" destOrd="0" presId="urn:microsoft.com/office/officeart/2005/8/layout/hierarchy3"/>
    <dgm:cxn modelId="{74CEEA45-3EAF-486D-8B16-871819DCD853}" type="presParOf" srcId="{40D7E048-280E-4A2C-AF91-1C05D8A48E7D}" destId="{BE600D97-C915-48D5-857A-D93CD2800383}" srcOrd="11" destOrd="0" presId="urn:microsoft.com/office/officeart/2005/8/layout/hierarchy3"/>
    <dgm:cxn modelId="{F9B28B41-9F68-4610-A93F-0606DCFE8DA8}" type="presParOf" srcId="{4162B6DB-2BDC-4125-BC67-747BB8A0B607}" destId="{7440D1A8-D9E3-418C-BAFA-B11FCF7A5136}" srcOrd="6" destOrd="0" presId="urn:microsoft.com/office/officeart/2005/8/layout/hierarchy3"/>
    <dgm:cxn modelId="{CBB91C6C-BF36-4685-9091-43E6BCE54CB9}" type="presParOf" srcId="{7440D1A8-D9E3-418C-BAFA-B11FCF7A5136}" destId="{DF147374-C7EA-4A3A-8B8D-E6930A6A70E8}" srcOrd="0" destOrd="0" presId="urn:microsoft.com/office/officeart/2005/8/layout/hierarchy3"/>
    <dgm:cxn modelId="{095217CD-580E-4185-B3FA-0CB5BFB7A647}" type="presParOf" srcId="{DF147374-C7EA-4A3A-8B8D-E6930A6A70E8}" destId="{962535D4-5DA7-4CC0-A8A8-23EAF5C7B17E}" srcOrd="0" destOrd="0" presId="urn:microsoft.com/office/officeart/2005/8/layout/hierarchy3"/>
    <dgm:cxn modelId="{C4602A02-20BC-44C5-913D-41255D400650}" type="presParOf" srcId="{DF147374-C7EA-4A3A-8B8D-E6930A6A70E8}" destId="{B5331A2F-DCD2-4F82-8D71-D3449E48F749}" srcOrd="1" destOrd="0" presId="urn:microsoft.com/office/officeart/2005/8/layout/hierarchy3"/>
    <dgm:cxn modelId="{78F8294F-469B-46E9-820D-23A39D1E4F70}" type="presParOf" srcId="{7440D1A8-D9E3-418C-BAFA-B11FCF7A5136}" destId="{1CCBC601-5310-4670-A89A-B9496B94C422}" srcOrd="1" destOrd="0" presId="urn:microsoft.com/office/officeart/2005/8/layout/hierarchy3"/>
    <dgm:cxn modelId="{8AD74F68-0820-4955-88AC-8F9ADA719155}" type="presParOf" srcId="{1CCBC601-5310-4670-A89A-B9496B94C422}" destId="{2F5C49C8-BB5A-4661-9650-A8D06E4504FD}" srcOrd="0" destOrd="0" presId="urn:microsoft.com/office/officeart/2005/8/layout/hierarchy3"/>
    <dgm:cxn modelId="{0924195F-D9D4-46DA-B4BF-7DE76852F8D2}" type="presParOf" srcId="{1CCBC601-5310-4670-A89A-B9496B94C422}" destId="{F9879703-63F6-4E72-ABD5-2D278D7D2847}" srcOrd="1" destOrd="0" presId="urn:microsoft.com/office/officeart/2005/8/layout/hierarchy3"/>
    <dgm:cxn modelId="{6E68B5A1-3EA9-442C-A160-AAA182210511}" type="presParOf" srcId="{1CCBC601-5310-4670-A89A-B9496B94C422}" destId="{1BAA397E-3B12-43B3-AAF6-FB0AEB1E5095}" srcOrd="2" destOrd="0" presId="urn:microsoft.com/office/officeart/2005/8/layout/hierarchy3"/>
    <dgm:cxn modelId="{B7C115D8-A28B-4B95-BAE9-9127D27CC7F9}" type="presParOf" srcId="{1CCBC601-5310-4670-A89A-B9496B94C422}" destId="{EFC8327E-27A0-479D-97A3-FDE10CFC0224}" srcOrd="3" destOrd="0" presId="urn:microsoft.com/office/officeart/2005/8/layout/hierarchy3"/>
    <dgm:cxn modelId="{F455D3AB-1265-4293-810E-5A84E5B71E57}" type="presParOf" srcId="{1CCBC601-5310-4670-A89A-B9496B94C422}" destId="{68ADC458-0F01-4FFA-918B-E3DBCA209ED2}" srcOrd="4" destOrd="0" presId="urn:microsoft.com/office/officeart/2005/8/layout/hierarchy3"/>
    <dgm:cxn modelId="{70A055E9-B549-4510-9347-DF328EF2953F}" type="presParOf" srcId="{1CCBC601-5310-4670-A89A-B9496B94C422}" destId="{175579FB-E447-4245-909D-80DD2656E393}" srcOrd="5" destOrd="0" presId="urn:microsoft.com/office/officeart/2005/8/layout/hierarchy3"/>
    <dgm:cxn modelId="{8391FD04-17CF-4CEB-9379-6E6D85B3C2BA}" type="presParOf" srcId="{1CCBC601-5310-4670-A89A-B9496B94C422}" destId="{FB687CD4-0A6C-4929-A626-3FEA06593768}" srcOrd="6" destOrd="0" presId="urn:microsoft.com/office/officeart/2005/8/layout/hierarchy3"/>
    <dgm:cxn modelId="{56887FF0-9F97-4D50-94B1-C6FF038AA6E9}" type="presParOf" srcId="{1CCBC601-5310-4670-A89A-B9496B94C422}" destId="{6FDA7A2C-4638-4887-A249-C4D5792DE2CB}" srcOrd="7" destOrd="0" presId="urn:microsoft.com/office/officeart/2005/8/layout/hierarchy3"/>
    <dgm:cxn modelId="{C8FAEC13-617B-4137-A6EE-505C8F00AD84}" type="presParOf" srcId="{4162B6DB-2BDC-4125-BC67-747BB8A0B607}" destId="{67A7197B-A2F9-4CD5-9633-CBECEDFEEFD8}" srcOrd="7" destOrd="0" presId="urn:microsoft.com/office/officeart/2005/8/layout/hierarchy3"/>
    <dgm:cxn modelId="{65311323-2C74-41DE-A804-285C4DAC17EE}" type="presParOf" srcId="{67A7197B-A2F9-4CD5-9633-CBECEDFEEFD8}" destId="{BC95635F-182B-4AB0-8E7B-56D4FDA3ED31}" srcOrd="0" destOrd="0" presId="urn:microsoft.com/office/officeart/2005/8/layout/hierarchy3"/>
    <dgm:cxn modelId="{BC7AB38E-2B4B-4A8F-95C5-2835B556F42A}" type="presParOf" srcId="{BC95635F-182B-4AB0-8E7B-56D4FDA3ED31}" destId="{20B6D6FD-02D5-4C73-AC3C-A0DA89CAB4F8}" srcOrd="0" destOrd="0" presId="urn:microsoft.com/office/officeart/2005/8/layout/hierarchy3"/>
    <dgm:cxn modelId="{D6693F41-DD56-4FDF-B0B2-80A5D5FB18CE}" type="presParOf" srcId="{BC95635F-182B-4AB0-8E7B-56D4FDA3ED31}" destId="{11F18478-406E-46BA-B236-2A88465F8F9C}" srcOrd="1" destOrd="0" presId="urn:microsoft.com/office/officeart/2005/8/layout/hierarchy3"/>
    <dgm:cxn modelId="{4BC3E396-8D6A-4D36-9D4A-A62D43F7A703}" type="presParOf" srcId="{67A7197B-A2F9-4CD5-9633-CBECEDFEEFD8}" destId="{6F492E53-7F93-469B-B082-8BE3676E4481}" srcOrd="1" destOrd="0" presId="urn:microsoft.com/office/officeart/2005/8/layout/hierarchy3"/>
    <dgm:cxn modelId="{8208958D-A975-41CB-A10B-EA015759CC42}" type="presParOf" srcId="{6F492E53-7F93-469B-B082-8BE3676E4481}" destId="{DEF38563-FEE1-4985-952B-FA4F20245954}" srcOrd="0" destOrd="0" presId="urn:microsoft.com/office/officeart/2005/8/layout/hierarchy3"/>
    <dgm:cxn modelId="{29393D6A-57FB-4424-A089-514B485017A3}" type="presParOf" srcId="{6F492E53-7F93-469B-B082-8BE3676E4481}" destId="{900F63A7-40CA-4CD9-8B22-151058D4E13A}" srcOrd="1" destOrd="0" presId="urn:microsoft.com/office/officeart/2005/8/layout/hierarchy3"/>
    <dgm:cxn modelId="{D1414D5B-A6BA-4F83-896A-0F5793516188}" type="presParOf" srcId="{6F492E53-7F93-469B-B082-8BE3676E4481}" destId="{43C4CC15-48A2-4510-8926-6911DC9D3392}" srcOrd="2" destOrd="0" presId="urn:microsoft.com/office/officeart/2005/8/layout/hierarchy3"/>
    <dgm:cxn modelId="{062FC0F9-2319-4F3B-A557-6969B86C1FD3}" type="presParOf" srcId="{6F492E53-7F93-469B-B082-8BE3676E4481}" destId="{90A19C00-9309-45F9-A9A7-05E8AB631915}" srcOrd="3" destOrd="0" presId="urn:microsoft.com/office/officeart/2005/8/layout/hierarchy3"/>
    <dgm:cxn modelId="{0FBEB636-A35B-493B-94E2-51E5B2AE063D}" type="presParOf" srcId="{6F492E53-7F93-469B-B082-8BE3676E4481}" destId="{84B99FC9-6AFE-486C-8B78-F2BA54DCFB83}" srcOrd="4" destOrd="0" presId="urn:microsoft.com/office/officeart/2005/8/layout/hierarchy3"/>
    <dgm:cxn modelId="{E3981B09-D051-47EA-A157-57D901D52B58}" type="presParOf" srcId="{6F492E53-7F93-469B-B082-8BE3676E4481}" destId="{483E0B3C-871F-49DB-865E-F409F1C31DD8}" srcOrd="5" destOrd="0" presId="urn:microsoft.com/office/officeart/2005/8/layout/hierarchy3"/>
    <dgm:cxn modelId="{47A18299-DD78-499D-AF8D-78BA1A109B2A}" type="presParOf" srcId="{6F492E53-7F93-469B-B082-8BE3676E4481}" destId="{25505715-4B9B-4249-8117-502A14A888B1}" srcOrd="6" destOrd="0" presId="urn:microsoft.com/office/officeart/2005/8/layout/hierarchy3"/>
    <dgm:cxn modelId="{C05F2C82-3E18-4DF0-9A21-2386EE9F9608}" type="presParOf" srcId="{6F492E53-7F93-469B-B082-8BE3676E4481}" destId="{5B43C033-C343-404B-ABBB-069E490D5857}" srcOrd="7" destOrd="0" presId="urn:microsoft.com/office/officeart/2005/8/layout/hierarchy3"/>
    <dgm:cxn modelId="{39EBF0CF-BF07-4F1C-BA58-B9677AB804EC}" type="presParOf" srcId="{6F492E53-7F93-469B-B082-8BE3676E4481}" destId="{499DEA15-6F1A-477D-A0A3-BBA9BC8BD94D}" srcOrd="8" destOrd="0" presId="urn:microsoft.com/office/officeart/2005/8/layout/hierarchy3"/>
    <dgm:cxn modelId="{6F313F8F-313A-4929-BAF1-750A2819DBEC}" type="presParOf" srcId="{6F492E53-7F93-469B-B082-8BE3676E4481}" destId="{6A9D4D62-69D9-4BAA-ACD4-30446EF1CE71}" srcOrd="9" destOrd="0" presId="urn:microsoft.com/office/officeart/2005/8/layout/hierarchy3"/>
    <dgm:cxn modelId="{5D9A6B66-4CEF-4B5C-890E-788E072839A4}" type="presParOf" srcId="{6F492E53-7F93-469B-B082-8BE3676E4481}" destId="{EE34F49E-D34F-4723-BEC8-843C155BDEF5}" srcOrd="10" destOrd="0" presId="urn:microsoft.com/office/officeart/2005/8/layout/hierarchy3"/>
    <dgm:cxn modelId="{8DEBDC51-FF0C-4383-B33B-ECD08323928C}" type="presParOf" srcId="{6F492E53-7F93-469B-B082-8BE3676E4481}" destId="{1A5DCB8E-5F80-415C-B6C3-E7FCE8EE2505}" srcOrd="11" destOrd="0" presId="urn:microsoft.com/office/officeart/2005/8/layout/hierarchy3"/>
    <dgm:cxn modelId="{87B87153-A53F-48CA-8367-A551D479CFA3}" type="presParOf" srcId="{6F492E53-7F93-469B-B082-8BE3676E4481}" destId="{B4BE65A7-30FE-4C59-8AB7-94A0CB863FFC}" srcOrd="12" destOrd="0" presId="urn:microsoft.com/office/officeart/2005/8/layout/hierarchy3"/>
    <dgm:cxn modelId="{B62532D9-6CE2-42E3-B243-6DCD7CACB7D5}" type="presParOf" srcId="{6F492E53-7F93-469B-B082-8BE3676E4481}" destId="{D75870AF-4713-4EEB-BDCF-1D50C33DCB01}" srcOrd="13" destOrd="0" presId="urn:microsoft.com/office/officeart/2005/8/layout/hierarchy3"/>
    <dgm:cxn modelId="{1F82D4E1-91EE-4C5C-85BC-1C21C0EC26F8}" type="presParOf" srcId="{6F492E53-7F93-469B-B082-8BE3676E4481}" destId="{9A5FC9C8-01F1-49FE-BCDB-39A7197239A0}" srcOrd="14" destOrd="0" presId="urn:microsoft.com/office/officeart/2005/8/layout/hierarchy3"/>
    <dgm:cxn modelId="{0C54C6D3-6B92-44FC-88C0-5C03D99CDC03}" type="presParOf" srcId="{6F492E53-7F93-469B-B082-8BE3676E4481}" destId="{5806A9BE-ACAA-46BA-BF1C-1E746595EFC8}" srcOrd="15" destOrd="0" presId="urn:microsoft.com/office/officeart/2005/8/layout/hierarchy3"/>
    <dgm:cxn modelId="{AB4F2932-BCF6-4227-82D8-EB999AA99574}" type="presParOf" srcId="{6F492E53-7F93-469B-B082-8BE3676E4481}" destId="{D53CA546-FC40-42A3-83CB-90E088BAFB58}" srcOrd="16" destOrd="0" presId="urn:microsoft.com/office/officeart/2005/8/layout/hierarchy3"/>
    <dgm:cxn modelId="{24B0B2C0-86EB-4EAC-8525-4B32C059EF36}" type="presParOf" srcId="{6F492E53-7F93-469B-B082-8BE3676E4481}" destId="{3C05A91C-0DB6-4A05-B048-48A0667F1A3C}" srcOrd="17" destOrd="0" presId="urn:microsoft.com/office/officeart/2005/8/layout/hierarchy3"/>
    <dgm:cxn modelId="{E62FAB04-DB0F-49A6-9921-20B32B9FCCDC}" type="presParOf" srcId="{4162B6DB-2BDC-4125-BC67-747BB8A0B607}" destId="{627A5E0B-CBA9-4801-B694-276BD14E1DD5}" srcOrd="8" destOrd="0" presId="urn:microsoft.com/office/officeart/2005/8/layout/hierarchy3"/>
    <dgm:cxn modelId="{BEF897EA-47A7-4636-8326-2AF7B017162A}" type="presParOf" srcId="{627A5E0B-CBA9-4801-B694-276BD14E1DD5}" destId="{ABC0E002-AEEF-4633-B9F4-0654C903AB54}" srcOrd="0" destOrd="0" presId="urn:microsoft.com/office/officeart/2005/8/layout/hierarchy3"/>
    <dgm:cxn modelId="{4479A352-A630-4B5A-8F19-25A7174C9751}" type="presParOf" srcId="{ABC0E002-AEEF-4633-B9F4-0654C903AB54}" destId="{C72E12E9-7037-49F8-9293-CB99FFD5C135}" srcOrd="0" destOrd="0" presId="urn:microsoft.com/office/officeart/2005/8/layout/hierarchy3"/>
    <dgm:cxn modelId="{69B9E017-AB79-4A3B-8898-50BF61C9D14E}" type="presParOf" srcId="{ABC0E002-AEEF-4633-B9F4-0654C903AB54}" destId="{6A7D89FD-6AD9-4C50-A197-3B5998091501}" srcOrd="1" destOrd="0" presId="urn:microsoft.com/office/officeart/2005/8/layout/hierarchy3"/>
    <dgm:cxn modelId="{743C4D21-5895-4DCE-AECD-A2F1C10FA700}" type="presParOf" srcId="{627A5E0B-CBA9-4801-B694-276BD14E1DD5}" destId="{F2B908BD-84F1-4A8C-87F4-2E2E64BF2E43}" srcOrd="1" destOrd="0" presId="urn:microsoft.com/office/officeart/2005/8/layout/hierarchy3"/>
    <dgm:cxn modelId="{13A70AD9-5298-4C28-834A-58F220BC1531}" type="presParOf" srcId="{F2B908BD-84F1-4A8C-87F4-2E2E64BF2E43}" destId="{B4CDA5F3-09A2-48EB-B50D-130F43790418}" srcOrd="0" destOrd="0" presId="urn:microsoft.com/office/officeart/2005/8/layout/hierarchy3"/>
    <dgm:cxn modelId="{EDC9603F-239C-4F4E-9EAE-EC28FCCFE029}" type="presParOf" srcId="{F2B908BD-84F1-4A8C-87F4-2E2E64BF2E43}" destId="{1C5C1AC9-922E-42C4-877D-B0351B5084C3}" srcOrd="1" destOrd="0" presId="urn:microsoft.com/office/officeart/2005/8/layout/hierarchy3"/>
    <dgm:cxn modelId="{74BC9A8C-4AA7-41C9-900B-E4ED3BC4249D}" type="presParOf" srcId="{F2B908BD-84F1-4A8C-87F4-2E2E64BF2E43}" destId="{2CBE9569-794B-4857-BA34-ED7B8866A064}" srcOrd="2" destOrd="0" presId="urn:microsoft.com/office/officeart/2005/8/layout/hierarchy3"/>
    <dgm:cxn modelId="{02AD7A28-D725-4737-B3AE-616ADD9802FF}" type="presParOf" srcId="{F2B908BD-84F1-4A8C-87F4-2E2E64BF2E43}" destId="{541E330E-6A56-4B52-9B62-B50E8ECA2C80}" srcOrd="3" destOrd="0" presId="urn:microsoft.com/office/officeart/2005/8/layout/hierarchy3"/>
    <dgm:cxn modelId="{33635C7C-8EF3-45BD-965B-2AE4DC6644C4}" type="presParOf" srcId="{F2B908BD-84F1-4A8C-87F4-2E2E64BF2E43}" destId="{33F96A98-E032-45CA-8BCD-036328860E9D}" srcOrd="4" destOrd="0" presId="urn:microsoft.com/office/officeart/2005/8/layout/hierarchy3"/>
    <dgm:cxn modelId="{44E3B2AA-1B4C-44B2-A9CE-93B7DDD066AB}" type="presParOf" srcId="{F2B908BD-84F1-4A8C-87F4-2E2E64BF2E43}" destId="{A06ED9FD-2A8E-4010-B4C6-88E2246EF888}" srcOrd="5" destOrd="0" presId="urn:microsoft.com/office/officeart/2005/8/layout/hierarchy3"/>
    <dgm:cxn modelId="{2B34E26D-3966-4810-A5CA-9659712F9E3B}" type="presParOf" srcId="{F2B908BD-84F1-4A8C-87F4-2E2E64BF2E43}" destId="{D40DA67B-CA5D-452A-B591-491DE0443E27}" srcOrd="6" destOrd="0" presId="urn:microsoft.com/office/officeart/2005/8/layout/hierarchy3"/>
    <dgm:cxn modelId="{F82DBE16-15F6-4E7B-A3E2-B4B6633ED98F}" type="presParOf" srcId="{F2B908BD-84F1-4A8C-87F4-2E2E64BF2E43}" destId="{D5CDD71D-4385-4F9E-9AB3-10A355816BC3}" srcOrd="7" destOrd="0" presId="urn:microsoft.com/office/officeart/2005/8/layout/hierarchy3"/>
    <dgm:cxn modelId="{C6A1DEA5-C56A-4A5A-A7D4-5623090AC071}" type="presParOf" srcId="{F2B908BD-84F1-4A8C-87F4-2E2E64BF2E43}" destId="{D790B5AE-98DC-4631-9B6F-11FC3EED8F2E}" srcOrd="8" destOrd="0" presId="urn:microsoft.com/office/officeart/2005/8/layout/hierarchy3"/>
    <dgm:cxn modelId="{2CA2E232-FC44-4AFB-957E-3E87109C9DE1}" type="presParOf" srcId="{F2B908BD-84F1-4A8C-87F4-2E2E64BF2E43}" destId="{F448493B-E35D-4D83-9644-49E3B75513CB}" srcOrd="9" destOrd="0" presId="urn:microsoft.com/office/officeart/2005/8/layout/hierarchy3"/>
    <dgm:cxn modelId="{8F0E1B8D-4E6D-4A14-B970-CB5F698DF937}" type="presParOf" srcId="{F2B908BD-84F1-4A8C-87F4-2E2E64BF2E43}" destId="{75A9CAB3-FF72-4DC0-9418-BC854F9BB6B8}" srcOrd="10" destOrd="0" presId="urn:microsoft.com/office/officeart/2005/8/layout/hierarchy3"/>
    <dgm:cxn modelId="{84995C2C-9245-4E4E-906D-8B6A200D8C38}" type="presParOf" srcId="{F2B908BD-84F1-4A8C-87F4-2E2E64BF2E43}" destId="{A4ACCB8B-642E-4D55-8408-836EA421BC9C}" srcOrd="11" destOrd="0" presId="urn:microsoft.com/office/officeart/2005/8/layout/hierarchy3"/>
    <dgm:cxn modelId="{916BCEF6-38A3-4B7C-AD72-705098C39510}" type="presParOf" srcId="{F2B908BD-84F1-4A8C-87F4-2E2E64BF2E43}" destId="{9C21C42C-691D-48EF-9EF6-F94549AF9395}" srcOrd="12" destOrd="0" presId="urn:microsoft.com/office/officeart/2005/8/layout/hierarchy3"/>
    <dgm:cxn modelId="{BA788475-E3E5-4D78-B90D-DC7E3129CEDD}" type="presParOf" srcId="{F2B908BD-84F1-4A8C-87F4-2E2E64BF2E43}" destId="{0CFE8577-FE9C-4A47-B55D-15D1FACA855F}" srcOrd="13" destOrd="0" presId="urn:microsoft.com/office/officeart/2005/8/layout/hierarchy3"/>
    <dgm:cxn modelId="{D94A0534-3F95-43FA-806F-927B4B2F2A63}" type="presParOf" srcId="{F2B908BD-84F1-4A8C-87F4-2E2E64BF2E43}" destId="{B3CC5726-3C16-4343-B511-8ADF57494851}" srcOrd="14" destOrd="0" presId="urn:microsoft.com/office/officeart/2005/8/layout/hierarchy3"/>
    <dgm:cxn modelId="{8931F0E6-052E-4EBA-AA87-A0EA8DE494B3}" type="presParOf" srcId="{F2B908BD-84F1-4A8C-87F4-2E2E64BF2E43}" destId="{E5175260-737C-4A58-B4D6-B41D0513B11A}" srcOrd="1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69612-5392-4887-AAAF-C3E2908E78B7}">
      <dsp:nvSpPr>
        <dsp:cNvPr id="0" name=""/>
        <dsp:cNvSpPr/>
      </dsp:nvSpPr>
      <dsp:spPr>
        <a:xfrm>
          <a:off x="5566" y="322944"/>
          <a:ext cx="1035390" cy="5176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Autorizador Certificação</a:t>
          </a:r>
        </a:p>
      </dsp:txBody>
      <dsp:txXfrm>
        <a:off x="20729" y="338107"/>
        <a:ext cx="1005064" cy="487369"/>
      </dsp:txXfrm>
    </dsp:sp>
    <dsp:sp modelId="{C9532AB7-A03E-41DF-8E21-7556A20E67C3}">
      <dsp:nvSpPr>
        <dsp:cNvPr id="0" name=""/>
        <dsp:cNvSpPr/>
      </dsp:nvSpPr>
      <dsp:spPr>
        <a:xfrm>
          <a:off x="109105" y="840639"/>
          <a:ext cx="103539" cy="388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8271"/>
              </a:lnTo>
              <a:lnTo>
                <a:pt x="103539" y="388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F53A40-0092-4D06-AD90-0D14ECCEC820}">
      <dsp:nvSpPr>
        <dsp:cNvPr id="0" name=""/>
        <dsp:cNvSpPr/>
      </dsp:nvSpPr>
      <dsp:spPr>
        <a:xfrm>
          <a:off x="212644" y="970063"/>
          <a:ext cx="828312" cy="517695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Fred Farias</a:t>
          </a:r>
        </a:p>
      </dsp:txBody>
      <dsp:txXfrm>
        <a:off x="227807" y="985226"/>
        <a:ext cx="797986" cy="487369"/>
      </dsp:txXfrm>
    </dsp:sp>
    <dsp:sp modelId="{ED4DACD1-D7E1-4104-A6A2-5E961A82BC5D}">
      <dsp:nvSpPr>
        <dsp:cNvPr id="0" name=""/>
        <dsp:cNvSpPr/>
      </dsp:nvSpPr>
      <dsp:spPr>
        <a:xfrm>
          <a:off x="109105" y="840639"/>
          <a:ext cx="103539" cy="1035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5390"/>
              </a:lnTo>
              <a:lnTo>
                <a:pt x="103539" y="10353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88AD4-7F53-42FD-AC7F-63EE50A9C921}">
      <dsp:nvSpPr>
        <dsp:cNvPr id="0" name=""/>
        <dsp:cNvSpPr/>
      </dsp:nvSpPr>
      <dsp:spPr>
        <a:xfrm>
          <a:off x="212644" y="1617182"/>
          <a:ext cx="828312" cy="517695"/>
        </a:xfrm>
        <a:prstGeom prst="roundRect">
          <a:avLst>
            <a:gd name="adj" fmla="val 10000"/>
          </a:avLst>
        </a:prstGeom>
        <a:solidFill>
          <a:srgbClr val="FDA1A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rtlCol="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TBH</a:t>
          </a:r>
        </a:p>
      </dsp:txBody>
      <dsp:txXfrm>
        <a:off x="227807" y="1632345"/>
        <a:ext cx="797986" cy="487369"/>
      </dsp:txXfrm>
    </dsp:sp>
    <dsp:sp modelId="{8BD58086-E1F1-4D7B-A406-A129A59E8D63}">
      <dsp:nvSpPr>
        <dsp:cNvPr id="0" name=""/>
        <dsp:cNvSpPr/>
      </dsp:nvSpPr>
      <dsp:spPr>
        <a:xfrm>
          <a:off x="109105" y="840639"/>
          <a:ext cx="103539" cy="16825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2509"/>
              </a:lnTo>
              <a:lnTo>
                <a:pt x="103539" y="16825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D9BEC8-2A50-4203-8F0F-80642CBF79D7}">
      <dsp:nvSpPr>
        <dsp:cNvPr id="0" name=""/>
        <dsp:cNvSpPr/>
      </dsp:nvSpPr>
      <dsp:spPr>
        <a:xfrm>
          <a:off x="212644" y="2264301"/>
          <a:ext cx="828312" cy="517695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Bruno Santos</a:t>
          </a:r>
        </a:p>
      </dsp:txBody>
      <dsp:txXfrm>
        <a:off x="227807" y="2279464"/>
        <a:ext cx="797986" cy="487369"/>
      </dsp:txXfrm>
    </dsp:sp>
    <dsp:sp modelId="{E8E2F1D4-02A3-466C-8B59-2E212C7FCF86}">
      <dsp:nvSpPr>
        <dsp:cNvPr id="0" name=""/>
        <dsp:cNvSpPr/>
      </dsp:nvSpPr>
      <dsp:spPr>
        <a:xfrm>
          <a:off x="109105" y="840639"/>
          <a:ext cx="103539" cy="2329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9628"/>
              </a:lnTo>
              <a:lnTo>
                <a:pt x="103539" y="2329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A5D50-3B6B-441A-8C37-3904D6743997}">
      <dsp:nvSpPr>
        <dsp:cNvPr id="0" name=""/>
        <dsp:cNvSpPr/>
      </dsp:nvSpPr>
      <dsp:spPr>
        <a:xfrm>
          <a:off x="212644" y="2911420"/>
          <a:ext cx="828312" cy="517695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Mateus Prestes</a:t>
          </a:r>
        </a:p>
      </dsp:txBody>
      <dsp:txXfrm>
        <a:off x="227807" y="2926583"/>
        <a:ext cx="797986" cy="487369"/>
      </dsp:txXfrm>
    </dsp:sp>
    <dsp:sp modelId="{D2223C8F-5464-4507-B2D4-F112B73785EE}">
      <dsp:nvSpPr>
        <dsp:cNvPr id="0" name=""/>
        <dsp:cNvSpPr/>
      </dsp:nvSpPr>
      <dsp:spPr>
        <a:xfrm>
          <a:off x="109105" y="840639"/>
          <a:ext cx="103539" cy="2976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6747"/>
              </a:lnTo>
              <a:lnTo>
                <a:pt x="103539" y="29767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CF7877-40EB-4812-81E3-32A35ABAEB94}">
      <dsp:nvSpPr>
        <dsp:cNvPr id="0" name=""/>
        <dsp:cNvSpPr/>
      </dsp:nvSpPr>
      <dsp:spPr>
        <a:xfrm>
          <a:off x="212644" y="3558539"/>
          <a:ext cx="828312" cy="517695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Daniel Batista</a:t>
          </a:r>
        </a:p>
      </dsp:txBody>
      <dsp:txXfrm>
        <a:off x="227807" y="3573702"/>
        <a:ext cx="797986" cy="487369"/>
      </dsp:txXfrm>
    </dsp:sp>
    <dsp:sp modelId="{05DFEA51-33D5-4A24-93F8-38DA415B44A2}">
      <dsp:nvSpPr>
        <dsp:cNvPr id="0" name=""/>
        <dsp:cNvSpPr/>
      </dsp:nvSpPr>
      <dsp:spPr>
        <a:xfrm>
          <a:off x="109105" y="840639"/>
          <a:ext cx="103539" cy="3623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3866"/>
              </a:lnTo>
              <a:lnTo>
                <a:pt x="103539" y="36238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39A49E-0E01-4705-96FD-D32422701B88}">
      <dsp:nvSpPr>
        <dsp:cNvPr id="0" name=""/>
        <dsp:cNvSpPr/>
      </dsp:nvSpPr>
      <dsp:spPr>
        <a:xfrm>
          <a:off x="212644" y="4205658"/>
          <a:ext cx="828312" cy="517695"/>
        </a:xfrm>
        <a:prstGeom prst="roundRect">
          <a:avLst>
            <a:gd name="adj" fmla="val 10000"/>
          </a:avLst>
        </a:prstGeom>
        <a:solidFill>
          <a:prstClr val="white">
            <a:alpha val="90000"/>
          </a:prstClr>
        </a:solid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José Alves</a:t>
          </a:r>
        </a:p>
      </dsp:txBody>
      <dsp:txXfrm>
        <a:off x="227807" y="4220821"/>
        <a:ext cx="797986" cy="487369"/>
      </dsp:txXfrm>
    </dsp:sp>
    <dsp:sp modelId="{FBA01454-8F08-4217-8365-763387008D33}">
      <dsp:nvSpPr>
        <dsp:cNvPr id="0" name=""/>
        <dsp:cNvSpPr/>
      </dsp:nvSpPr>
      <dsp:spPr>
        <a:xfrm>
          <a:off x="1299804" y="322944"/>
          <a:ext cx="1035390" cy="5176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Cronos</a:t>
          </a:r>
        </a:p>
      </dsp:txBody>
      <dsp:txXfrm>
        <a:off x="1314967" y="338107"/>
        <a:ext cx="1005064" cy="487369"/>
      </dsp:txXfrm>
    </dsp:sp>
    <dsp:sp modelId="{B5BB97D8-A930-43F8-B605-44D5680716A1}">
      <dsp:nvSpPr>
        <dsp:cNvPr id="0" name=""/>
        <dsp:cNvSpPr/>
      </dsp:nvSpPr>
      <dsp:spPr>
        <a:xfrm>
          <a:off x="1403343" y="840639"/>
          <a:ext cx="103539" cy="388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8271"/>
              </a:lnTo>
              <a:lnTo>
                <a:pt x="103539" y="388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01D4F-9762-405C-A6DE-1982FA7DCE0A}">
      <dsp:nvSpPr>
        <dsp:cNvPr id="0" name=""/>
        <dsp:cNvSpPr/>
      </dsp:nvSpPr>
      <dsp:spPr>
        <a:xfrm>
          <a:off x="1506882" y="970063"/>
          <a:ext cx="828312" cy="517695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Alexandre Donardi</a:t>
          </a:r>
        </a:p>
      </dsp:txBody>
      <dsp:txXfrm>
        <a:off x="1522045" y="985226"/>
        <a:ext cx="797986" cy="487369"/>
      </dsp:txXfrm>
    </dsp:sp>
    <dsp:sp modelId="{D29E2E60-EC03-474C-AD58-5E0E83E078ED}">
      <dsp:nvSpPr>
        <dsp:cNvPr id="0" name=""/>
        <dsp:cNvSpPr/>
      </dsp:nvSpPr>
      <dsp:spPr>
        <a:xfrm>
          <a:off x="1403343" y="840639"/>
          <a:ext cx="103539" cy="1035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5390"/>
              </a:lnTo>
              <a:lnTo>
                <a:pt x="103539" y="10353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37DFC6-03AC-4586-847F-1B208783FD69}">
      <dsp:nvSpPr>
        <dsp:cNvPr id="0" name=""/>
        <dsp:cNvSpPr/>
      </dsp:nvSpPr>
      <dsp:spPr>
        <a:xfrm>
          <a:off x="1506882" y="1617182"/>
          <a:ext cx="828312" cy="5176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Gabriel Gonçalves</a:t>
          </a:r>
        </a:p>
      </dsp:txBody>
      <dsp:txXfrm>
        <a:off x="1522045" y="1632345"/>
        <a:ext cx="797986" cy="487369"/>
      </dsp:txXfrm>
    </dsp:sp>
    <dsp:sp modelId="{77FEE299-5197-43D9-8290-A29C8CE70E5B}">
      <dsp:nvSpPr>
        <dsp:cNvPr id="0" name=""/>
        <dsp:cNvSpPr/>
      </dsp:nvSpPr>
      <dsp:spPr>
        <a:xfrm>
          <a:off x="1403343" y="840639"/>
          <a:ext cx="103539" cy="16825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2509"/>
              </a:lnTo>
              <a:lnTo>
                <a:pt x="103539" y="16825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D8A58-D403-4FAA-943E-5993CFEE8ED0}">
      <dsp:nvSpPr>
        <dsp:cNvPr id="0" name=""/>
        <dsp:cNvSpPr/>
      </dsp:nvSpPr>
      <dsp:spPr>
        <a:xfrm>
          <a:off x="1506882" y="2264301"/>
          <a:ext cx="828312" cy="5176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George Nunes</a:t>
          </a:r>
        </a:p>
      </dsp:txBody>
      <dsp:txXfrm>
        <a:off x="1522045" y="2279464"/>
        <a:ext cx="797986" cy="487369"/>
      </dsp:txXfrm>
    </dsp:sp>
    <dsp:sp modelId="{439CEA88-1B62-4806-A26C-0359A4B912B6}">
      <dsp:nvSpPr>
        <dsp:cNvPr id="0" name=""/>
        <dsp:cNvSpPr/>
      </dsp:nvSpPr>
      <dsp:spPr>
        <a:xfrm>
          <a:off x="2594042" y="322944"/>
          <a:ext cx="1035390" cy="5176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i="0" kern="1200" dirty="0">
              <a:solidFill>
                <a:schemeClr val="bg1"/>
              </a:solidFill>
            </a:rPr>
            <a:t>Falcon</a:t>
          </a:r>
        </a:p>
      </dsp:txBody>
      <dsp:txXfrm>
        <a:off x="2609205" y="338107"/>
        <a:ext cx="1005064" cy="487369"/>
      </dsp:txXfrm>
    </dsp:sp>
    <dsp:sp modelId="{41E4FF10-8068-4501-954D-B66514ECB8EC}">
      <dsp:nvSpPr>
        <dsp:cNvPr id="0" name=""/>
        <dsp:cNvSpPr/>
      </dsp:nvSpPr>
      <dsp:spPr>
        <a:xfrm>
          <a:off x="2697581" y="840639"/>
          <a:ext cx="103539" cy="388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8271"/>
              </a:lnTo>
              <a:lnTo>
                <a:pt x="103539" y="388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2A152-7538-4E64-984B-321111B6190F}">
      <dsp:nvSpPr>
        <dsp:cNvPr id="0" name=""/>
        <dsp:cNvSpPr/>
      </dsp:nvSpPr>
      <dsp:spPr>
        <a:xfrm>
          <a:off x="2801121" y="970063"/>
          <a:ext cx="828312" cy="517695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i="0" kern="1200" dirty="0">
              <a:solidFill>
                <a:schemeClr val="tx1"/>
              </a:solidFill>
            </a:rPr>
            <a:t>Alexandre Donardi</a:t>
          </a:r>
        </a:p>
      </dsp:txBody>
      <dsp:txXfrm>
        <a:off x="2816284" y="985226"/>
        <a:ext cx="797986" cy="487369"/>
      </dsp:txXfrm>
    </dsp:sp>
    <dsp:sp modelId="{52E53A54-FC69-4C46-A10E-367AC35BF4DF}">
      <dsp:nvSpPr>
        <dsp:cNvPr id="0" name=""/>
        <dsp:cNvSpPr/>
      </dsp:nvSpPr>
      <dsp:spPr>
        <a:xfrm>
          <a:off x="2697581" y="840639"/>
          <a:ext cx="103539" cy="1035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5390"/>
              </a:lnTo>
              <a:lnTo>
                <a:pt x="103539" y="10353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66368A-0D5F-4C74-A4F4-94DFC8B2F2F9}">
      <dsp:nvSpPr>
        <dsp:cNvPr id="0" name=""/>
        <dsp:cNvSpPr/>
      </dsp:nvSpPr>
      <dsp:spPr>
        <a:xfrm>
          <a:off x="2801121" y="1617182"/>
          <a:ext cx="828312" cy="517695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i="0" kern="1200" dirty="0">
              <a:solidFill>
                <a:schemeClr val="tx1"/>
              </a:solidFill>
            </a:rPr>
            <a:t>Valber</a:t>
          </a:r>
        </a:p>
      </dsp:txBody>
      <dsp:txXfrm>
        <a:off x="2816284" y="1632345"/>
        <a:ext cx="797986" cy="487369"/>
      </dsp:txXfrm>
    </dsp:sp>
    <dsp:sp modelId="{2CE14161-2385-478B-8D84-0A7A897CCD39}">
      <dsp:nvSpPr>
        <dsp:cNvPr id="0" name=""/>
        <dsp:cNvSpPr/>
      </dsp:nvSpPr>
      <dsp:spPr>
        <a:xfrm>
          <a:off x="2697581" y="840639"/>
          <a:ext cx="103539" cy="16825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2509"/>
              </a:lnTo>
              <a:lnTo>
                <a:pt x="103539" y="16825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DD42A-84E0-47D5-A89A-A96D5C6CF5F6}">
      <dsp:nvSpPr>
        <dsp:cNvPr id="0" name=""/>
        <dsp:cNvSpPr/>
      </dsp:nvSpPr>
      <dsp:spPr>
        <a:xfrm>
          <a:off x="2801121" y="2264301"/>
          <a:ext cx="828312" cy="517695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i="0" kern="1200" dirty="0">
              <a:solidFill>
                <a:schemeClr val="tx1"/>
              </a:solidFill>
            </a:rPr>
            <a:t>Rodolfo</a:t>
          </a:r>
        </a:p>
      </dsp:txBody>
      <dsp:txXfrm>
        <a:off x="2816284" y="2279464"/>
        <a:ext cx="797986" cy="487369"/>
      </dsp:txXfrm>
    </dsp:sp>
    <dsp:sp modelId="{A5BFDAEE-3525-4077-8689-70324BD63577}">
      <dsp:nvSpPr>
        <dsp:cNvPr id="0" name=""/>
        <dsp:cNvSpPr/>
      </dsp:nvSpPr>
      <dsp:spPr>
        <a:xfrm>
          <a:off x="2697581" y="840639"/>
          <a:ext cx="103539" cy="2329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9628"/>
              </a:lnTo>
              <a:lnTo>
                <a:pt x="103539" y="2329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5906F4-0FC5-42D6-9C32-A61623C8466F}">
      <dsp:nvSpPr>
        <dsp:cNvPr id="0" name=""/>
        <dsp:cNvSpPr/>
      </dsp:nvSpPr>
      <dsp:spPr>
        <a:xfrm>
          <a:off x="2801121" y="2911420"/>
          <a:ext cx="828312" cy="517695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i="1" kern="1200" dirty="0">
              <a:solidFill>
                <a:schemeClr val="tx1"/>
              </a:solidFill>
            </a:rPr>
            <a:t>Gilson</a:t>
          </a:r>
          <a:endParaRPr lang="pt-BR" sz="1200" i="1" kern="1200" dirty="0">
            <a:solidFill>
              <a:srgbClr val="FF0000"/>
            </a:solidFill>
          </a:endParaRPr>
        </a:p>
      </dsp:txBody>
      <dsp:txXfrm>
        <a:off x="2816284" y="2926583"/>
        <a:ext cx="797986" cy="487369"/>
      </dsp:txXfrm>
    </dsp:sp>
    <dsp:sp modelId="{D073238D-6FB6-4F9E-8E76-A15D9ADAED04}">
      <dsp:nvSpPr>
        <dsp:cNvPr id="0" name=""/>
        <dsp:cNvSpPr/>
      </dsp:nvSpPr>
      <dsp:spPr>
        <a:xfrm>
          <a:off x="2697581" y="840639"/>
          <a:ext cx="103539" cy="2976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6747"/>
              </a:lnTo>
              <a:lnTo>
                <a:pt x="103539" y="29767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4430E1-3565-498B-A287-C911DABCAE89}">
      <dsp:nvSpPr>
        <dsp:cNvPr id="0" name=""/>
        <dsp:cNvSpPr/>
      </dsp:nvSpPr>
      <dsp:spPr>
        <a:xfrm>
          <a:off x="2801121" y="3558539"/>
          <a:ext cx="828312" cy="517695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i="0" kern="1200" dirty="0">
              <a:solidFill>
                <a:schemeClr val="tx1"/>
              </a:solidFill>
            </a:rPr>
            <a:t>Marcus</a:t>
          </a:r>
        </a:p>
      </dsp:txBody>
      <dsp:txXfrm>
        <a:off x="2816284" y="3573702"/>
        <a:ext cx="797986" cy="487369"/>
      </dsp:txXfrm>
    </dsp:sp>
    <dsp:sp modelId="{2EF43DE0-4816-4031-93DB-CFCEC72FEB3E}">
      <dsp:nvSpPr>
        <dsp:cNvPr id="0" name=""/>
        <dsp:cNvSpPr/>
      </dsp:nvSpPr>
      <dsp:spPr>
        <a:xfrm>
          <a:off x="2697581" y="840639"/>
          <a:ext cx="103539" cy="3623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3866"/>
              </a:lnTo>
              <a:lnTo>
                <a:pt x="103539" y="36238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AA32E6-D496-454B-AEA3-D38EA7D61C8F}">
      <dsp:nvSpPr>
        <dsp:cNvPr id="0" name=""/>
        <dsp:cNvSpPr/>
      </dsp:nvSpPr>
      <dsp:spPr>
        <a:xfrm>
          <a:off x="2801121" y="4205658"/>
          <a:ext cx="828312" cy="517695"/>
        </a:xfrm>
        <a:prstGeom prst="roundRect">
          <a:avLst>
            <a:gd name="adj" fmla="val 10000"/>
          </a:avLst>
        </a:prstGeom>
        <a:solidFill>
          <a:srgbClr val="A5CE3A">
            <a:alpha val="90000"/>
          </a:srgb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i="1" kern="1200" dirty="0" err="1">
              <a:solidFill>
                <a:schemeClr val="tx1"/>
              </a:solidFill>
            </a:rPr>
            <a:t>DevOps</a:t>
          </a:r>
          <a:endParaRPr lang="pt-BR" sz="1200" i="1" kern="1200" dirty="0">
            <a:solidFill>
              <a:schemeClr val="tx1"/>
            </a:solidFill>
          </a:endParaRPr>
        </a:p>
      </dsp:txBody>
      <dsp:txXfrm>
        <a:off x="2816284" y="4220821"/>
        <a:ext cx="797986" cy="487369"/>
      </dsp:txXfrm>
    </dsp:sp>
    <dsp:sp modelId="{20E5EF01-A6DB-4378-8640-3AB40982C4CD}">
      <dsp:nvSpPr>
        <dsp:cNvPr id="0" name=""/>
        <dsp:cNvSpPr/>
      </dsp:nvSpPr>
      <dsp:spPr>
        <a:xfrm>
          <a:off x="2697581" y="840639"/>
          <a:ext cx="103539" cy="4270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0985"/>
              </a:lnTo>
              <a:lnTo>
                <a:pt x="103539" y="42709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F456DD-C256-4C28-95ED-2918C95EEC1A}">
      <dsp:nvSpPr>
        <dsp:cNvPr id="0" name=""/>
        <dsp:cNvSpPr/>
      </dsp:nvSpPr>
      <dsp:spPr>
        <a:xfrm>
          <a:off x="2801121" y="4852778"/>
          <a:ext cx="828312" cy="517695"/>
        </a:xfrm>
        <a:prstGeom prst="roundRect">
          <a:avLst>
            <a:gd name="adj" fmla="val 10000"/>
          </a:avLst>
        </a:prstGeom>
        <a:solidFill>
          <a:srgbClr val="A5CE3A">
            <a:alpha val="90000"/>
          </a:srgb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i="1" kern="1200" dirty="0">
              <a:solidFill>
                <a:schemeClr val="tx1"/>
              </a:solidFill>
            </a:rPr>
            <a:t>QA</a:t>
          </a:r>
        </a:p>
      </dsp:txBody>
      <dsp:txXfrm>
        <a:off x="2816284" y="4867941"/>
        <a:ext cx="797986" cy="487369"/>
      </dsp:txXfrm>
    </dsp:sp>
    <dsp:sp modelId="{EE45ABF7-79AD-4CD0-9559-0A828F0B44BE}">
      <dsp:nvSpPr>
        <dsp:cNvPr id="0" name=""/>
        <dsp:cNvSpPr/>
      </dsp:nvSpPr>
      <dsp:spPr>
        <a:xfrm>
          <a:off x="2697581" y="840639"/>
          <a:ext cx="103539" cy="4918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8104"/>
              </a:lnTo>
              <a:lnTo>
                <a:pt x="103539" y="49181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46832-66CA-46D4-BFBD-FD151128D9F3}">
      <dsp:nvSpPr>
        <dsp:cNvPr id="0" name=""/>
        <dsp:cNvSpPr/>
      </dsp:nvSpPr>
      <dsp:spPr>
        <a:xfrm>
          <a:off x="2801121" y="5499897"/>
          <a:ext cx="828312" cy="517695"/>
        </a:xfrm>
        <a:prstGeom prst="roundRect">
          <a:avLst>
            <a:gd name="adj" fmla="val 10000"/>
          </a:avLst>
        </a:prstGeom>
        <a:solidFill>
          <a:srgbClr val="A5CE3A">
            <a:alpha val="90000"/>
          </a:srgb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i="1" kern="1200" dirty="0">
              <a:solidFill>
                <a:schemeClr val="tx1"/>
              </a:solidFill>
            </a:rPr>
            <a:t>QA</a:t>
          </a:r>
        </a:p>
      </dsp:txBody>
      <dsp:txXfrm>
        <a:off x="2816284" y="5515060"/>
        <a:ext cx="797986" cy="487369"/>
      </dsp:txXfrm>
    </dsp:sp>
    <dsp:sp modelId="{0AADD866-7AEE-4E62-839C-3D192849E7D6}">
      <dsp:nvSpPr>
        <dsp:cNvPr id="0" name=""/>
        <dsp:cNvSpPr/>
      </dsp:nvSpPr>
      <dsp:spPr>
        <a:xfrm>
          <a:off x="3888281" y="322944"/>
          <a:ext cx="1035390" cy="51769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Harpia</a:t>
          </a:r>
        </a:p>
      </dsp:txBody>
      <dsp:txXfrm>
        <a:off x="3903444" y="338107"/>
        <a:ext cx="1005064" cy="487369"/>
      </dsp:txXfrm>
    </dsp:sp>
    <dsp:sp modelId="{A222AABF-B49A-4CAF-A734-E0342B05D1B6}">
      <dsp:nvSpPr>
        <dsp:cNvPr id="0" name=""/>
        <dsp:cNvSpPr/>
      </dsp:nvSpPr>
      <dsp:spPr>
        <a:xfrm>
          <a:off x="3991820" y="840639"/>
          <a:ext cx="103539" cy="388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8271"/>
              </a:lnTo>
              <a:lnTo>
                <a:pt x="103539" y="388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93490-853B-4B71-BA9E-05B579244552}">
      <dsp:nvSpPr>
        <dsp:cNvPr id="0" name=""/>
        <dsp:cNvSpPr/>
      </dsp:nvSpPr>
      <dsp:spPr>
        <a:xfrm>
          <a:off x="4095359" y="970063"/>
          <a:ext cx="828312" cy="517695"/>
        </a:xfrm>
        <a:prstGeom prst="roundRect">
          <a:avLst>
            <a:gd name="adj" fmla="val 10000"/>
          </a:avLst>
        </a:prstGeom>
        <a:solidFill>
          <a:prstClr val="white">
            <a:lumMod val="85000"/>
            <a:alpha val="90000"/>
          </a:prstClr>
        </a:solid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Alexandre</a:t>
          </a:r>
          <a:r>
            <a:rPr lang="pt-BR" sz="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 </a:t>
          </a:r>
          <a:r>
            <a:rPr lang="pt-BR" sz="105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Donardi</a:t>
          </a:r>
          <a:endParaRPr lang="pt-BR" sz="9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/>
            <a:ea typeface="+mn-ea"/>
            <a:cs typeface="+mn-cs"/>
          </a:endParaRPr>
        </a:p>
      </dsp:txBody>
      <dsp:txXfrm>
        <a:off x="4110522" y="985226"/>
        <a:ext cx="797986" cy="487369"/>
      </dsp:txXfrm>
    </dsp:sp>
    <dsp:sp modelId="{AE3A0F35-4594-4020-9727-1D6E36845750}">
      <dsp:nvSpPr>
        <dsp:cNvPr id="0" name=""/>
        <dsp:cNvSpPr/>
      </dsp:nvSpPr>
      <dsp:spPr>
        <a:xfrm>
          <a:off x="3991820" y="840639"/>
          <a:ext cx="103539" cy="11068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6842"/>
              </a:lnTo>
              <a:lnTo>
                <a:pt x="103539" y="11068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F0A78D-99C1-40EB-8709-1E3E37368A46}">
      <dsp:nvSpPr>
        <dsp:cNvPr id="0" name=""/>
        <dsp:cNvSpPr/>
      </dsp:nvSpPr>
      <dsp:spPr>
        <a:xfrm>
          <a:off x="4095359" y="1617182"/>
          <a:ext cx="828312" cy="660599"/>
        </a:xfrm>
        <a:prstGeom prst="roundRect">
          <a:avLst>
            <a:gd name="adj" fmla="val 10000"/>
          </a:avLst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Francisco Batista</a:t>
          </a:r>
        </a:p>
      </dsp:txBody>
      <dsp:txXfrm>
        <a:off x="4114707" y="1636530"/>
        <a:ext cx="789616" cy="621903"/>
      </dsp:txXfrm>
    </dsp:sp>
    <dsp:sp modelId="{3B7CDCE5-8D30-4DC5-AD8E-814B97C525A8}">
      <dsp:nvSpPr>
        <dsp:cNvPr id="0" name=""/>
        <dsp:cNvSpPr/>
      </dsp:nvSpPr>
      <dsp:spPr>
        <a:xfrm>
          <a:off x="5182519" y="322944"/>
          <a:ext cx="1035390" cy="5176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Heimdall</a:t>
          </a:r>
        </a:p>
      </dsp:txBody>
      <dsp:txXfrm>
        <a:off x="5197682" y="338107"/>
        <a:ext cx="1005064" cy="487369"/>
      </dsp:txXfrm>
    </dsp:sp>
    <dsp:sp modelId="{E6F43F73-EBBD-47AF-9C06-8D6F33AC0A53}">
      <dsp:nvSpPr>
        <dsp:cNvPr id="0" name=""/>
        <dsp:cNvSpPr/>
      </dsp:nvSpPr>
      <dsp:spPr>
        <a:xfrm>
          <a:off x="5286058" y="840639"/>
          <a:ext cx="103539" cy="388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8271"/>
              </a:lnTo>
              <a:lnTo>
                <a:pt x="103539" y="388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FFE40E-93A9-4190-81D2-63504BFC5F5F}">
      <dsp:nvSpPr>
        <dsp:cNvPr id="0" name=""/>
        <dsp:cNvSpPr/>
      </dsp:nvSpPr>
      <dsp:spPr>
        <a:xfrm>
          <a:off x="5389597" y="970063"/>
          <a:ext cx="828312" cy="517695"/>
        </a:xfrm>
        <a:prstGeom prst="roundRect">
          <a:avLst>
            <a:gd name="adj" fmla="val 10000"/>
          </a:avLst>
        </a:prstGeom>
        <a:solidFill>
          <a:prstClr val="white">
            <a:lumMod val="85000"/>
            <a:alpha val="90000"/>
          </a:prstClr>
        </a:solid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Marcos</a:t>
          </a:r>
          <a:r>
            <a:rPr lang="pt-BR" sz="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 </a:t>
          </a:r>
          <a:r>
            <a:rPr lang="pt-BR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Filho</a:t>
          </a:r>
        </a:p>
      </dsp:txBody>
      <dsp:txXfrm>
        <a:off x="5404760" y="985226"/>
        <a:ext cx="797986" cy="487369"/>
      </dsp:txXfrm>
    </dsp:sp>
    <dsp:sp modelId="{1D0AFA33-51E8-4B86-9E1F-8E0FB720CA10}">
      <dsp:nvSpPr>
        <dsp:cNvPr id="0" name=""/>
        <dsp:cNvSpPr/>
      </dsp:nvSpPr>
      <dsp:spPr>
        <a:xfrm>
          <a:off x="5286058" y="840639"/>
          <a:ext cx="103539" cy="1035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5390"/>
              </a:lnTo>
              <a:lnTo>
                <a:pt x="103539" y="10353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02A826-BBAD-4209-9710-EF7C964B0E5E}">
      <dsp:nvSpPr>
        <dsp:cNvPr id="0" name=""/>
        <dsp:cNvSpPr/>
      </dsp:nvSpPr>
      <dsp:spPr>
        <a:xfrm>
          <a:off x="5389597" y="1617182"/>
          <a:ext cx="828312" cy="5176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Manoel Filho</a:t>
          </a:r>
        </a:p>
      </dsp:txBody>
      <dsp:txXfrm>
        <a:off x="5404760" y="1632345"/>
        <a:ext cx="797986" cy="487369"/>
      </dsp:txXfrm>
    </dsp:sp>
    <dsp:sp modelId="{A08F1EFC-46B6-4BD2-A393-6BE41C901D51}">
      <dsp:nvSpPr>
        <dsp:cNvPr id="0" name=""/>
        <dsp:cNvSpPr/>
      </dsp:nvSpPr>
      <dsp:spPr>
        <a:xfrm>
          <a:off x="5286058" y="840639"/>
          <a:ext cx="103539" cy="16825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2509"/>
              </a:lnTo>
              <a:lnTo>
                <a:pt x="103539" y="16825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1E27A2-88C8-4703-A264-98FF34F5228C}">
      <dsp:nvSpPr>
        <dsp:cNvPr id="0" name=""/>
        <dsp:cNvSpPr/>
      </dsp:nvSpPr>
      <dsp:spPr>
        <a:xfrm>
          <a:off x="5389597" y="2264301"/>
          <a:ext cx="828312" cy="5176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Marcelo Aguiar</a:t>
          </a:r>
        </a:p>
      </dsp:txBody>
      <dsp:txXfrm>
        <a:off x="5404760" y="2279464"/>
        <a:ext cx="797986" cy="487369"/>
      </dsp:txXfrm>
    </dsp:sp>
    <dsp:sp modelId="{709A65D5-5AED-41C2-81DB-53F583C9DF2C}">
      <dsp:nvSpPr>
        <dsp:cNvPr id="0" name=""/>
        <dsp:cNvSpPr/>
      </dsp:nvSpPr>
      <dsp:spPr>
        <a:xfrm>
          <a:off x="6476757" y="322944"/>
          <a:ext cx="1035390" cy="5176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Íris</a:t>
          </a:r>
        </a:p>
      </dsp:txBody>
      <dsp:txXfrm>
        <a:off x="6491920" y="338107"/>
        <a:ext cx="1005064" cy="487369"/>
      </dsp:txXfrm>
    </dsp:sp>
    <dsp:sp modelId="{419EF4A0-0417-4A99-AC2A-023B53CD90EC}">
      <dsp:nvSpPr>
        <dsp:cNvPr id="0" name=""/>
        <dsp:cNvSpPr/>
      </dsp:nvSpPr>
      <dsp:spPr>
        <a:xfrm>
          <a:off x="6580296" y="840639"/>
          <a:ext cx="103539" cy="388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8271"/>
              </a:lnTo>
              <a:lnTo>
                <a:pt x="103539" y="388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99CF8-4D77-4C20-9C55-226E6E216F0F}">
      <dsp:nvSpPr>
        <dsp:cNvPr id="0" name=""/>
        <dsp:cNvSpPr/>
      </dsp:nvSpPr>
      <dsp:spPr>
        <a:xfrm>
          <a:off x="6683835" y="970063"/>
          <a:ext cx="828312" cy="517695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Ramon Pereira</a:t>
          </a:r>
        </a:p>
      </dsp:txBody>
      <dsp:txXfrm>
        <a:off x="6698998" y="985226"/>
        <a:ext cx="797986" cy="487369"/>
      </dsp:txXfrm>
    </dsp:sp>
    <dsp:sp modelId="{5DA6D0E5-C47B-4F75-8AAC-A0A865B446E3}">
      <dsp:nvSpPr>
        <dsp:cNvPr id="0" name=""/>
        <dsp:cNvSpPr/>
      </dsp:nvSpPr>
      <dsp:spPr>
        <a:xfrm>
          <a:off x="6580296" y="840639"/>
          <a:ext cx="103539" cy="1035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5390"/>
              </a:lnTo>
              <a:lnTo>
                <a:pt x="103539" y="10353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AA25F7-24C0-4096-9727-5CE6F55E9EBD}">
      <dsp:nvSpPr>
        <dsp:cNvPr id="0" name=""/>
        <dsp:cNvSpPr/>
      </dsp:nvSpPr>
      <dsp:spPr>
        <a:xfrm>
          <a:off x="6683835" y="1617182"/>
          <a:ext cx="828312" cy="5176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Anderson Leal</a:t>
          </a:r>
        </a:p>
      </dsp:txBody>
      <dsp:txXfrm>
        <a:off x="6698998" y="1632345"/>
        <a:ext cx="797986" cy="487369"/>
      </dsp:txXfrm>
    </dsp:sp>
    <dsp:sp modelId="{70D8A0D5-2979-4D83-BF4C-1F65A35EC6C2}">
      <dsp:nvSpPr>
        <dsp:cNvPr id="0" name=""/>
        <dsp:cNvSpPr/>
      </dsp:nvSpPr>
      <dsp:spPr>
        <a:xfrm>
          <a:off x="6580296" y="840639"/>
          <a:ext cx="103539" cy="16825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2509"/>
              </a:lnTo>
              <a:lnTo>
                <a:pt x="103539" y="16825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2EC50E-EDD0-41ED-A75D-645339A9B61C}">
      <dsp:nvSpPr>
        <dsp:cNvPr id="0" name=""/>
        <dsp:cNvSpPr/>
      </dsp:nvSpPr>
      <dsp:spPr>
        <a:xfrm>
          <a:off x="6683835" y="2264301"/>
          <a:ext cx="828312" cy="5176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João Neto</a:t>
          </a:r>
        </a:p>
      </dsp:txBody>
      <dsp:txXfrm>
        <a:off x="6698998" y="2279464"/>
        <a:ext cx="797986" cy="487369"/>
      </dsp:txXfrm>
    </dsp:sp>
    <dsp:sp modelId="{1A5A5AA7-9F30-48F3-A5C4-A40C4BC9F089}">
      <dsp:nvSpPr>
        <dsp:cNvPr id="0" name=""/>
        <dsp:cNvSpPr/>
      </dsp:nvSpPr>
      <dsp:spPr>
        <a:xfrm>
          <a:off x="6580296" y="840639"/>
          <a:ext cx="103539" cy="2329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9628"/>
              </a:lnTo>
              <a:lnTo>
                <a:pt x="103539" y="2329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4C5459-881E-4070-8821-9B6B2F195450}">
      <dsp:nvSpPr>
        <dsp:cNvPr id="0" name=""/>
        <dsp:cNvSpPr/>
      </dsp:nvSpPr>
      <dsp:spPr>
        <a:xfrm>
          <a:off x="6683835" y="2911420"/>
          <a:ext cx="828312" cy="5176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Luan Coutinho</a:t>
          </a:r>
        </a:p>
      </dsp:txBody>
      <dsp:txXfrm>
        <a:off x="6698998" y="2926583"/>
        <a:ext cx="797986" cy="487369"/>
      </dsp:txXfrm>
    </dsp:sp>
    <dsp:sp modelId="{AB3893C4-393D-4254-B50C-3E541CCECBA2}">
      <dsp:nvSpPr>
        <dsp:cNvPr id="0" name=""/>
        <dsp:cNvSpPr/>
      </dsp:nvSpPr>
      <dsp:spPr>
        <a:xfrm>
          <a:off x="6580296" y="840639"/>
          <a:ext cx="103539" cy="2976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6747"/>
              </a:lnTo>
              <a:lnTo>
                <a:pt x="103539" y="29767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C0064C-7A54-484E-9CC1-58AED8C94ABD}">
      <dsp:nvSpPr>
        <dsp:cNvPr id="0" name=""/>
        <dsp:cNvSpPr/>
      </dsp:nvSpPr>
      <dsp:spPr>
        <a:xfrm>
          <a:off x="6683835" y="3558539"/>
          <a:ext cx="828312" cy="5176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Marcelo Aleixo </a:t>
          </a:r>
        </a:p>
      </dsp:txBody>
      <dsp:txXfrm>
        <a:off x="6698998" y="3573702"/>
        <a:ext cx="797986" cy="487369"/>
      </dsp:txXfrm>
    </dsp:sp>
    <dsp:sp modelId="{C2C5355A-B403-42CD-874E-89B777740FCB}">
      <dsp:nvSpPr>
        <dsp:cNvPr id="0" name=""/>
        <dsp:cNvSpPr/>
      </dsp:nvSpPr>
      <dsp:spPr>
        <a:xfrm>
          <a:off x="6580296" y="840639"/>
          <a:ext cx="103539" cy="3623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3866"/>
              </a:lnTo>
              <a:lnTo>
                <a:pt x="103539" y="36238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600D97-C915-48D5-857A-D93CD2800383}">
      <dsp:nvSpPr>
        <dsp:cNvPr id="0" name=""/>
        <dsp:cNvSpPr/>
      </dsp:nvSpPr>
      <dsp:spPr>
        <a:xfrm>
          <a:off x="6683835" y="4205658"/>
          <a:ext cx="828312" cy="5176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Ricardo Quirino</a:t>
          </a:r>
        </a:p>
      </dsp:txBody>
      <dsp:txXfrm>
        <a:off x="6698998" y="4220821"/>
        <a:ext cx="797986" cy="487369"/>
      </dsp:txXfrm>
    </dsp:sp>
    <dsp:sp modelId="{962535D4-5DA7-4CC0-A8A8-23EAF5C7B17E}">
      <dsp:nvSpPr>
        <dsp:cNvPr id="0" name=""/>
        <dsp:cNvSpPr/>
      </dsp:nvSpPr>
      <dsp:spPr>
        <a:xfrm>
          <a:off x="7770995" y="322944"/>
          <a:ext cx="1035390" cy="5176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Pier</a:t>
          </a:r>
        </a:p>
      </dsp:txBody>
      <dsp:txXfrm>
        <a:off x="7786158" y="338107"/>
        <a:ext cx="1005064" cy="487369"/>
      </dsp:txXfrm>
    </dsp:sp>
    <dsp:sp modelId="{2F5C49C8-BB5A-4661-9650-A8D06E4504FD}">
      <dsp:nvSpPr>
        <dsp:cNvPr id="0" name=""/>
        <dsp:cNvSpPr/>
      </dsp:nvSpPr>
      <dsp:spPr>
        <a:xfrm>
          <a:off x="7874534" y="840639"/>
          <a:ext cx="103539" cy="388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8271"/>
              </a:lnTo>
              <a:lnTo>
                <a:pt x="103539" y="388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879703-63F6-4E72-ABD5-2D278D7D2847}">
      <dsp:nvSpPr>
        <dsp:cNvPr id="0" name=""/>
        <dsp:cNvSpPr/>
      </dsp:nvSpPr>
      <dsp:spPr>
        <a:xfrm>
          <a:off x="7978073" y="970063"/>
          <a:ext cx="828312" cy="517695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Magdiel</a:t>
          </a:r>
        </a:p>
      </dsp:txBody>
      <dsp:txXfrm>
        <a:off x="7993236" y="985226"/>
        <a:ext cx="797986" cy="487369"/>
      </dsp:txXfrm>
    </dsp:sp>
    <dsp:sp modelId="{1BAA397E-3B12-43B3-AAF6-FB0AEB1E5095}">
      <dsp:nvSpPr>
        <dsp:cNvPr id="0" name=""/>
        <dsp:cNvSpPr/>
      </dsp:nvSpPr>
      <dsp:spPr>
        <a:xfrm>
          <a:off x="7874534" y="840639"/>
          <a:ext cx="103539" cy="1035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5390"/>
              </a:lnTo>
              <a:lnTo>
                <a:pt x="103539" y="10353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C8327E-27A0-479D-97A3-FDE10CFC0224}">
      <dsp:nvSpPr>
        <dsp:cNvPr id="0" name=""/>
        <dsp:cNvSpPr/>
      </dsp:nvSpPr>
      <dsp:spPr>
        <a:xfrm>
          <a:off x="7978073" y="1617182"/>
          <a:ext cx="828312" cy="517695"/>
        </a:xfrm>
        <a:prstGeom prst="roundRect">
          <a:avLst>
            <a:gd name="adj" fmla="val 10000"/>
          </a:avLst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chemeClr val="tx1"/>
              </a:solidFill>
              <a:latin typeface="Calibri"/>
              <a:ea typeface="+mn-ea"/>
              <a:cs typeface="+mn-cs"/>
            </a:rPr>
            <a:t>Everson</a:t>
          </a:r>
          <a:r>
            <a:rPr lang="pt-BR" sz="1100" u="none" strike="noStrike" kern="1200" dirty="0">
              <a:solidFill>
                <a:schemeClr val="tx1"/>
              </a:solidFill>
            </a:rPr>
            <a:t> Teixeira</a:t>
          </a:r>
        </a:p>
      </dsp:txBody>
      <dsp:txXfrm>
        <a:off x="7993236" y="1632345"/>
        <a:ext cx="797986" cy="487369"/>
      </dsp:txXfrm>
    </dsp:sp>
    <dsp:sp modelId="{68ADC458-0F01-4FFA-918B-E3DBCA209ED2}">
      <dsp:nvSpPr>
        <dsp:cNvPr id="0" name=""/>
        <dsp:cNvSpPr/>
      </dsp:nvSpPr>
      <dsp:spPr>
        <a:xfrm>
          <a:off x="7874534" y="840639"/>
          <a:ext cx="103539" cy="16825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2509"/>
              </a:lnTo>
              <a:lnTo>
                <a:pt x="103539" y="16825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5579FB-E447-4245-909D-80DD2656E393}">
      <dsp:nvSpPr>
        <dsp:cNvPr id="0" name=""/>
        <dsp:cNvSpPr/>
      </dsp:nvSpPr>
      <dsp:spPr>
        <a:xfrm>
          <a:off x="7978073" y="2264301"/>
          <a:ext cx="828312" cy="5176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Jefferson Cardoso</a:t>
          </a:r>
        </a:p>
      </dsp:txBody>
      <dsp:txXfrm>
        <a:off x="7993236" y="2279464"/>
        <a:ext cx="797986" cy="487369"/>
      </dsp:txXfrm>
    </dsp:sp>
    <dsp:sp modelId="{FB687CD4-0A6C-4929-A626-3FEA06593768}">
      <dsp:nvSpPr>
        <dsp:cNvPr id="0" name=""/>
        <dsp:cNvSpPr/>
      </dsp:nvSpPr>
      <dsp:spPr>
        <a:xfrm>
          <a:off x="7874534" y="840639"/>
          <a:ext cx="103539" cy="2329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9628"/>
              </a:lnTo>
              <a:lnTo>
                <a:pt x="103539" y="2329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DA7A2C-4638-4887-A249-C4D5792DE2CB}">
      <dsp:nvSpPr>
        <dsp:cNvPr id="0" name=""/>
        <dsp:cNvSpPr/>
      </dsp:nvSpPr>
      <dsp:spPr>
        <a:xfrm>
          <a:off x="7978073" y="2911420"/>
          <a:ext cx="828312" cy="517695"/>
        </a:xfrm>
        <a:prstGeom prst="roundRect">
          <a:avLst>
            <a:gd name="adj" fmla="val 10000"/>
          </a:avLst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Henrique Almeida</a:t>
          </a:r>
        </a:p>
      </dsp:txBody>
      <dsp:txXfrm>
        <a:off x="7993236" y="2926583"/>
        <a:ext cx="797986" cy="487369"/>
      </dsp:txXfrm>
    </dsp:sp>
    <dsp:sp modelId="{20B6D6FD-02D5-4C73-AC3C-A0DA89CAB4F8}">
      <dsp:nvSpPr>
        <dsp:cNvPr id="0" name=""/>
        <dsp:cNvSpPr/>
      </dsp:nvSpPr>
      <dsp:spPr>
        <a:xfrm>
          <a:off x="9065233" y="322944"/>
          <a:ext cx="1035390" cy="5176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SGR</a:t>
          </a:r>
        </a:p>
      </dsp:txBody>
      <dsp:txXfrm>
        <a:off x="9080396" y="338107"/>
        <a:ext cx="1005064" cy="487369"/>
      </dsp:txXfrm>
    </dsp:sp>
    <dsp:sp modelId="{DEF38563-FEE1-4985-952B-FA4F20245954}">
      <dsp:nvSpPr>
        <dsp:cNvPr id="0" name=""/>
        <dsp:cNvSpPr/>
      </dsp:nvSpPr>
      <dsp:spPr>
        <a:xfrm>
          <a:off x="9168772" y="840639"/>
          <a:ext cx="103539" cy="388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8271"/>
              </a:lnTo>
              <a:lnTo>
                <a:pt x="103539" y="388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0F63A7-40CA-4CD9-8B22-151058D4E13A}">
      <dsp:nvSpPr>
        <dsp:cNvPr id="0" name=""/>
        <dsp:cNvSpPr/>
      </dsp:nvSpPr>
      <dsp:spPr>
        <a:xfrm>
          <a:off x="9272311" y="970063"/>
          <a:ext cx="828312" cy="517695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Fábio do Carmo</a:t>
          </a:r>
        </a:p>
      </dsp:txBody>
      <dsp:txXfrm>
        <a:off x="9287474" y="985226"/>
        <a:ext cx="797986" cy="487369"/>
      </dsp:txXfrm>
    </dsp:sp>
    <dsp:sp modelId="{43C4CC15-48A2-4510-8926-6911DC9D3392}">
      <dsp:nvSpPr>
        <dsp:cNvPr id="0" name=""/>
        <dsp:cNvSpPr/>
      </dsp:nvSpPr>
      <dsp:spPr>
        <a:xfrm>
          <a:off x="9168772" y="840639"/>
          <a:ext cx="103539" cy="1035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5390"/>
              </a:lnTo>
              <a:lnTo>
                <a:pt x="103539" y="10353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19C00-9309-45F9-A9A7-05E8AB631915}">
      <dsp:nvSpPr>
        <dsp:cNvPr id="0" name=""/>
        <dsp:cNvSpPr/>
      </dsp:nvSpPr>
      <dsp:spPr>
        <a:xfrm>
          <a:off x="9272311" y="1617182"/>
          <a:ext cx="828312" cy="517695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i="0" kern="1200" dirty="0">
              <a:solidFill>
                <a:schemeClr val="tx1"/>
              </a:solidFill>
            </a:rPr>
            <a:t>Mateus de Oliveira</a:t>
          </a:r>
        </a:p>
      </dsp:txBody>
      <dsp:txXfrm>
        <a:off x="9287474" y="1632345"/>
        <a:ext cx="797986" cy="487369"/>
      </dsp:txXfrm>
    </dsp:sp>
    <dsp:sp modelId="{84B99FC9-6AFE-486C-8B78-F2BA54DCFB83}">
      <dsp:nvSpPr>
        <dsp:cNvPr id="0" name=""/>
        <dsp:cNvSpPr/>
      </dsp:nvSpPr>
      <dsp:spPr>
        <a:xfrm>
          <a:off x="9168772" y="840639"/>
          <a:ext cx="103539" cy="16825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2509"/>
              </a:lnTo>
              <a:lnTo>
                <a:pt x="103539" y="16825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3E0B3C-871F-49DB-865E-F409F1C31DD8}">
      <dsp:nvSpPr>
        <dsp:cNvPr id="0" name=""/>
        <dsp:cNvSpPr/>
      </dsp:nvSpPr>
      <dsp:spPr>
        <a:xfrm>
          <a:off x="9272311" y="2264301"/>
          <a:ext cx="828312" cy="517695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i="0" kern="1200" dirty="0">
              <a:solidFill>
                <a:schemeClr val="tx1"/>
              </a:solidFill>
            </a:rPr>
            <a:t>Felipe Barros</a:t>
          </a:r>
        </a:p>
      </dsp:txBody>
      <dsp:txXfrm>
        <a:off x="9287474" y="2279464"/>
        <a:ext cx="797986" cy="487369"/>
      </dsp:txXfrm>
    </dsp:sp>
    <dsp:sp modelId="{25505715-4B9B-4249-8117-502A14A888B1}">
      <dsp:nvSpPr>
        <dsp:cNvPr id="0" name=""/>
        <dsp:cNvSpPr/>
      </dsp:nvSpPr>
      <dsp:spPr>
        <a:xfrm>
          <a:off x="9168772" y="840639"/>
          <a:ext cx="103539" cy="2329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9628"/>
              </a:lnTo>
              <a:lnTo>
                <a:pt x="103539" y="2329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43C033-C343-404B-ABBB-069E490D5857}">
      <dsp:nvSpPr>
        <dsp:cNvPr id="0" name=""/>
        <dsp:cNvSpPr/>
      </dsp:nvSpPr>
      <dsp:spPr>
        <a:xfrm>
          <a:off x="9272311" y="2911420"/>
          <a:ext cx="828312" cy="517695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i="0" kern="1200" dirty="0">
              <a:solidFill>
                <a:schemeClr val="tx1"/>
              </a:solidFill>
            </a:rPr>
            <a:t>Felipe Muniz Felix</a:t>
          </a:r>
        </a:p>
      </dsp:txBody>
      <dsp:txXfrm>
        <a:off x="9287474" y="2926583"/>
        <a:ext cx="797986" cy="487369"/>
      </dsp:txXfrm>
    </dsp:sp>
    <dsp:sp modelId="{499DEA15-6F1A-477D-A0A3-BBA9BC8BD94D}">
      <dsp:nvSpPr>
        <dsp:cNvPr id="0" name=""/>
        <dsp:cNvSpPr/>
      </dsp:nvSpPr>
      <dsp:spPr>
        <a:xfrm>
          <a:off x="9168772" y="840639"/>
          <a:ext cx="103539" cy="2976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6747"/>
              </a:lnTo>
              <a:lnTo>
                <a:pt x="103539" y="29767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D4D62-69D9-4BAA-ACD4-30446EF1CE71}">
      <dsp:nvSpPr>
        <dsp:cNvPr id="0" name=""/>
        <dsp:cNvSpPr/>
      </dsp:nvSpPr>
      <dsp:spPr>
        <a:xfrm>
          <a:off x="9272311" y="3558539"/>
          <a:ext cx="828312" cy="517695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i="0" kern="1200" dirty="0">
              <a:solidFill>
                <a:schemeClr val="tx1"/>
              </a:solidFill>
            </a:rPr>
            <a:t>José Mateus</a:t>
          </a:r>
        </a:p>
      </dsp:txBody>
      <dsp:txXfrm>
        <a:off x="9287474" y="3573702"/>
        <a:ext cx="797986" cy="487369"/>
      </dsp:txXfrm>
    </dsp:sp>
    <dsp:sp modelId="{EE34F49E-D34F-4723-BEC8-843C155BDEF5}">
      <dsp:nvSpPr>
        <dsp:cNvPr id="0" name=""/>
        <dsp:cNvSpPr/>
      </dsp:nvSpPr>
      <dsp:spPr>
        <a:xfrm>
          <a:off x="9168772" y="840639"/>
          <a:ext cx="103539" cy="3623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3866"/>
              </a:lnTo>
              <a:lnTo>
                <a:pt x="103539" y="36238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DCB8E-5F80-415C-B6C3-E7FCE8EE2505}">
      <dsp:nvSpPr>
        <dsp:cNvPr id="0" name=""/>
        <dsp:cNvSpPr/>
      </dsp:nvSpPr>
      <dsp:spPr>
        <a:xfrm>
          <a:off x="9272311" y="4205658"/>
          <a:ext cx="828312" cy="517695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i="0" kern="1200" dirty="0">
              <a:solidFill>
                <a:schemeClr val="tx1"/>
              </a:solidFill>
            </a:rPr>
            <a:t>Matheus Lucena</a:t>
          </a:r>
        </a:p>
      </dsp:txBody>
      <dsp:txXfrm>
        <a:off x="9287474" y="4220821"/>
        <a:ext cx="797986" cy="487369"/>
      </dsp:txXfrm>
    </dsp:sp>
    <dsp:sp modelId="{B4BE65A7-30FE-4C59-8AB7-94A0CB863FFC}">
      <dsp:nvSpPr>
        <dsp:cNvPr id="0" name=""/>
        <dsp:cNvSpPr/>
      </dsp:nvSpPr>
      <dsp:spPr>
        <a:xfrm>
          <a:off x="9168772" y="840639"/>
          <a:ext cx="103539" cy="4270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0985"/>
              </a:lnTo>
              <a:lnTo>
                <a:pt x="103539" y="42709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870AF-4713-4EEB-BDCF-1D50C33DCB01}">
      <dsp:nvSpPr>
        <dsp:cNvPr id="0" name=""/>
        <dsp:cNvSpPr/>
      </dsp:nvSpPr>
      <dsp:spPr>
        <a:xfrm>
          <a:off x="9272311" y="4852778"/>
          <a:ext cx="828312" cy="517695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i="0" kern="1200" dirty="0">
              <a:solidFill>
                <a:schemeClr val="tx1"/>
              </a:solidFill>
            </a:rPr>
            <a:t>Matheus Lima</a:t>
          </a:r>
        </a:p>
      </dsp:txBody>
      <dsp:txXfrm>
        <a:off x="9287474" y="4867941"/>
        <a:ext cx="797986" cy="487369"/>
      </dsp:txXfrm>
    </dsp:sp>
    <dsp:sp modelId="{9A5FC9C8-01F1-49FE-BCDB-39A7197239A0}">
      <dsp:nvSpPr>
        <dsp:cNvPr id="0" name=""/>
        <dsp:cNvSpPr/>
      </dsp:nvSpPr>
      <dsp:spPr>
        <a:xfrm>
          <a:off x="9168772" y="840639"/>
          <a:ext cx="103539" cy="4918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8104"/>
              </a:lnTo>
              <a:lnTo>
                <a:pt x="103539" y="49181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06A9BE-ACAA-46BA-BF1C-1E746595EFC8}">
      <dsp:nvSpPr>
        <dsp:cNvPr id="0" name=""/>
        <dsp:cNvSpPr/>
      </dsp:nvSpPr>
      <dsp:spPr>
        <a:xfrm>
          <a:off x="9272311" y="5499897"/>
          <a:ext cx="828312" cy="517695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i="0" kern="1200" dirty="0">
              <a:solidFill>
                <a:schemeClr val="tx1"/>
              </a:solidFill>
            </a:rPr>
            <a:t>Thiago Diniz</a:t>
          </a:r>
        </a:p>
      </dsp:txBody>
      <dsp:txXfrm>
        <a:off x="9287474" y="5515060"/>
        <a:ext cx="797986" cy="487369"/>
      </dsp:txXfrm>
    </dsp:sp>
    <dsp:sp modelId="{D53CA546-FC40-42A3-83CB-90E088BAFB58}">
      <dsp:nvSpPr>
        <dsp:cNvPr id="0" name=""/>
        <dsp:cNvSpPr/>
      </dsp:nvSpPr>
      <dsp:spPr>
        <a:xfrm>
          <a:off x="9168772" y="840639"/>
          <a:ext cx="103539" cy="5565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5224"/>
              </a:lnTo>
              <a:lnTo>
                <a:pt x="103539" y="55652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05A91C-0DB6-4A05-B048-48A0667F1A3C}">
      <dsp:nvSpPr>
        <dsp:cNvPr id="0" name=""/>
        <dsp:cNvSpPr/>
      </dsp:nvSpPr>
      <dsp:spPr>
        <a:xfrm>
          <a:off x="9272311" y="6147016"/>
          <a:ext cx="828312" cy="517695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i="0" kern="1200" dirty="0">
              <a:solidFill>
                <a:schemeClr val="tx1"/>
              </a:solidFill>
            </a:rPr>
            <a:t>Vinicius Ramos</a:t>
          </a:r>
        </a:p>
      </dsp:txBody>
      <dsp:txXfrm>
        <a:off x="9287474" y="6162179"/>
        <a:ext cx="797986" cy="487369"/>
      </dsp:txXfrm>
    </dsp:sp>
    <dsp:sp modelId="{C72E12E9-7037-49F8-9293-CB99FFD5C135}">
      <dsp:nvSpPr>
        <dsp:cNvPr id="0" name=""/>
        <dsp:cNvSpPr/>
      </dsp:nvSpPr>
      <dsp:spPr>
        <a:xfrm>
          <a:off x="10359471" y="322944"/>
          <a:ext cx="1035390" cy="5176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UFPB</a:t>
          </a:r>
        </a:p>
      </dsp:txBody>
      <dsp:txXfrm>
        <a:off x="10374634" y="338107"/>
        <a:ext cx="1005064" cy="487369"/>
      </dsp:txXfrm>
    </dsp:sp>
    <dsp:sp modelId="{B4CDA5F3-09A2-48EB-B50D-130F43790418}">
      <dsp:nvSpPr>
        <dsp:cNvPr id="0" name=""/>
        <dsp:cNvSpPr/>
      </dsp:nvSpPr>
      <dsp:spPr>
        <a:xfrm>
          <a:off x="10463010" y="840639"/>
          <a:ext cx="103539" cy="388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8271"/>
              </a:lnTo>
              <a:lnTo>
                <a:pt x="103539" y="388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C1AC9-922E-42C4-877D-B0351B5084C3}">
      <dsp:nvSpPr>
        <dsp:cNvPr id="0" name=""/>
        <dsp:cNvSpPr/>
      </dsp:nvSpPr>
      <dsp:spPr>
        <a:xfrm>
          <a:off x="10566549" y="970063"/>
          <a:ext cx="828312" cy="517695"/>
        </a:xfrm>
        <a:prstGeom prst="roundRect">
          <a:avLst>
            <a:gd name="adj" fmla="val 10000"/>
          </a:avLst>
        </a:pr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Caio Moraes</a:t>
          </a:r>
        </a:p>
      </dsp:txBody>
      <dsp:txXfrm>
        <a:off x="10581712" y="985226"/>
        <a:ext cx="797986" cy="487369"/>
      </dsp:txXfrm>
    </dsp:sp>
    <dsp:sp modelId="{2CBE9569-794B-4857-BA34-ED7B8866A064}">
      <dsp:nvSpPr>
        <dsp:cNvPr id="0" name=""/>
        <dsp:cNvSpPr/>
      </dsp:nvSpPr>
      <dsp:spPr>
        <a:xfrm>
          <a:off x="10463010" y="840639"/>
          <a:ext cx="103539" cy="1035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5390"/>
              </a:lnTo>
              <a:lnTo>
                <a:pt x="103539" y="10353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1E330E-6A56-4B52-9B62-B50E8ECA2C80}">
      <dsp:nvSpPr>
        <dsp:cNvPr id="0" name=""/>
        <dsp:cNvSpPr/>
      </dsp:nvSpPr>
      <dsp:spPr>
        <a:xfrm>
          <a:off x="10566549" y="1617182"/>
          <a:ext cx="828312" cy="5176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Cinthya Ponce</a:t>
          </a:r>
        </a:p>
      </dsp:txBody>
      <dsp:txXfrm>
        <a:off x="10581712" y="1632345"/>
        <a:ext cx="797986" cy="487369"/>
      </dsp:txXfrm>
    </dsp:sp>
    <dsp:sp modelId="{33F96A98-E032-45CA-8BCD-036328860E9D}">
      <dsp:nvSpPr>
        <dsp:cNvPr id="0" name=""/>
        <dsp:cNvSpPr/>
      </dsp:nvSpPr>
      <dsp:spPr>
        <a:xfrm>
          <a:off x="10463010" y="840639"/>
          <a:ext cx="103539" cy="16825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2509"/>
              </a:lnTo>
              <a:lnTo>
                <a:pt x="103539" y="16825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6ED9FD-2A8E-4010-B4C6-88E2246EF888}">
      <dsp:nvSpPr>
        <dsp:cNvPr id="0" name=""/>
        <dsp:cNvSpPr/>
      </dsp:nvSpPr>
      <dsp:spPr>
        <a:xfrm>
          <a:off x="10566549" y="2264301"/>
          <a:ext cx="828312" cy="5176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Elcius</a:t>
          </a:r>
        </a:p>
      </dsp:txBody>
      <dsp:txXfrm>
        <a:off x="10581712" y="2279464"/>
        <a:ext cx="797986" cy="487369"/>
      </dsp:txXfrm>
    </dsp:sp>
    <dsp:sp modelId="{D40DA67B-CA5D-452A-B591-491DE0443E27}">
      <dsp:nvSpPr>
        <dsp:cNvPr id="0" name=""/>
        <dsp:cNvSpPr/>
      </dsp:nvSpPr>
      <dsp:spPr>
        <a:xfrm>
          <a:off x="10463010" y="840639"/>
          <a:ext cx="103539" cy="2329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9628"/>
              </a:lnTo>
              <a:lnTo>
                <a:pt x="103539" y="2329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DD71D-4385-4F9E-9AB3-10A355816BC3}">
      <dsp:nvSpPr>
        <dsp:cNvPr id="0" name=""/>
        <dsp:cNvSpPr/>
      </dsp:nvSpPr>
      <dsp:spPr>
        <a:xfrm>
          <a:off x="10566549" y="2911420"/>
          <a:ext cx="828312" cy="5176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Fernando</a:t>
          </a:r>
        </a:p>
      </dsp:txBody>
      <dsp:txXfrm>
        <a:off x="10581712" y="2926583"/>
        <a:ext cx="797986" cy="487369"/>
      </dsp:txXfrm>
    </dsp:sp>
    <dsp:sp modelId="{D790B5AE-98DC-4631-9B6F-11FC3EED8F2E}">
      <dsp:nvSpPr>
        <dsp:cNvPr id="0" name=""/>
        <dsp:cNvSpPr/>
      </dsp:nvSpPr>
      <dsp:spPr>
        <a:xfrm>
          <a:off x="10463010" y="840639"/>
          <a:ext cx="103539" cy="2976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6747"/>
              </a:lnTo>
              <a:lnTo>
                <a:pt x="103539" y="29767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48493B-E35D-4D83-9644-49E3B75513CB}">
      <dsp:nvSpPr>
        <dsp:cNvPr id="0" name=""/>
        <dsp:cNvSpPr/>
      </dsp:nvSpPr>
      <dsp:spPr>
        <a:xfrm>
          <a:off x="10566549" y="3558539"/>
          <a:ext cx="828312" cy="5176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Jefferson</a:t>
          </a:r>
        </a:p>
      </dsp:txBody>
      <dsp:txXfrm>
        <a:off x="10581712" y="3573702"/>
        <a:ext cx="797986" cy="487369"/>
      </dsp:txXfrm>
    </dsp:sp>
    <dsp:sp modelId="{75A9CAB3-FF72-4DC0-9418-BC854F9BB6B8}">
      <dsp:nvSpPr>
        <dsp:cNvPr id="0" name=""/>
        <dsp:cNvSpPr/>
      </dsp:nvSpPr>
      <dsp:spPr>
        <a:xfrm>
          <a:off x="10463010" y="840639"/>
          <a:ext cx="103539" cy="3623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3866"/>
              </a:lnTo>
              <a:lnTo>
                <a:pt x="103539" y="36238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ACCB8B-642E-4D55-8408-836EA421BC9C}">
      <dsp:nvSpPr>
        <dsp:cNvPr id="0" name=""/>
        <dsp:cNvSpPr/>
      </dsp:nvSpPr>
      <dsp:spPr>
        <a:xfrm>
          <a:off x="10566549" y="4205658"/>
          <a:ext cx="828312" cy="5176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Samuel</a:t>
          </a:r>
        </a:p>
      </dsp:txBody>
      <dsp:txXfrm>
        <a:off x="10581712" y="4220821"/>
        <a:ext cx="797986" cy="487369"/>
      </dsp:txXfrm>
    </dsp:sp>
    <dsp:sp modelId="{9C21C42C-691D-48EF-9EF6-F94549AF9395}">
      <dsp:nvSpPr>
        <dsp:cNvPr id="0" name=""/>
        <dsp:cNvSpPr/>
      </dsp:nvSpPr>
      <dsp:spPr>
        <a:xfrm>
          <a:off x="10463010" y="840639"/>
          <a:ext cx="103539" cy="4270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0985"/>
              </a:lnTo>
              <a:lnTo>
                <a:pt x="103539" y="42709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FE8577-FE9C-4A47-B55D-15D1FACA855F}">
      <dsp:nvSpPr>
        <dsp:cNvPr id="0" name=""/>
        <dsp:cNvSpPr/>
      </dsp:nvSpPr>
      <dsp:spPr>
        <a:xfrm>
          <a:off x="10566549" y="4852778"/>
          <a:ext cx="828312" cy="5176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Victor</a:t>
          </a:r>
        </a:p>
      </dsp:txBody>
      <dsp:txXfrm>
        <a:off x="10581712" y="4867941"/>
        <a:ext cx="797986" cy="487369"/>
      </dsp:txXfrm>
    </dsp:sp>
    <dsp:sp modelId="{B3CC5726-3C16-4343-B511-8ADF57494851}">
      <dsp:nvSpPr>
        <dsp:cNvPr id="0" name=""/>
        <dsp:cNvSpPr/>
      </dsp:nvSpPr>
      <dsp:spPr>
        <a:xfrm>
          <a:off x="10463010" y="840639"/>
          <a:ext cx="103539" cy="4918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8104"/>
              </a:lnTo>
              <a:lnTo>
                <a:pt x="103539" y="49181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75260-737C-4A58-B4D6-B41D0513B11A}">
      <dsp:nvSpPr>
        <dsp:cNvPr id="0" name=""/>
        <dsp:cNvSpPr/>
      </dsp:nvSpPr>
      <dsp:spPr>
        <a:xfrm>
          <a:off x="10566549" y="5499897"/>
          <a:ext cx="828312" cy="5176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Walsan</a:t>
          </a:r>
        </a:p>
      </dsp:txBody>
      <dsp:txXfrm>
        <a:off x="10581712" y="5515060"/>
        <a:ext cx="797986" cy="487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1467-9A97-400E-9407-E7CAEF7DA0D5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5BD9B-8B9D-449A-BBB7-8397567B06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95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5BD9B-8B9D-449A-BBB7-8397567B06E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3680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4351F0-5ACF-448D-BD5D-7556220E7EEA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EA1508-8CF5-4C8A-98DA-331415E528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92980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1149959"/>
      </p:ext>
    </p:extLst>
  </p:cSld>
  <p:clrMapOvr>
    <a:masterClrMapping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4"/>
            <a:ext cx="10515600" cy="824579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>
            <a:lvl1pPr>
              <a:defRPr lang="pt-BR" sz="2400" b="1" dirty="0">
                <a:solidFill>
                  <a:srgbClr val="223974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A5CE3A"/>
              </a:buCl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685800" indent="-228600">
              <a:buClr>
                <a:srgbClr val="A5CE3A"/>
              </a:buClr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1143000" indent="-228600">
              <a:buClr>
                <a:srgbClr val="A5CE3A"/>
              </a:buClr>
              <a:buFont typeface="Calibri" panose="020F0502020204030204" pitchFamily="34" charset="0"/>
              <a:buChar char="‒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>
              <a:buClr>
                <a:srgbClr val="A5CE3A"/>
              </a:buCl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2057400" indent="-228600">
              <a:buClr>
                <a:srgbClr val="A5CE3A"/>
              </a:buClr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38200" y="6499123"/>
            <a:ext cx="2743200" cy="22235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615D04E7-588A-44AC-80C3-8056833E71B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99354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4"/>
            <a:ext cx="10515600" cy="824579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>
            <a:lvl1pPr>
              <a:defRPr lang="pt-BR" sz="2400" b="1" dirty="0">
                <a:solidFill>
                  <a:srgbClr val="223974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/>
            <a:r>
              <a:rPr lang="pt-BR"/>
              <a:t>CLIQUE PARA EDITAR O TÍTULO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38200" y="6499123"/>
            <a:ext cx="2743200" cy="22235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615D04E7-588A-44AC-80C3-8056833E71B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64072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4"/>
            <a:ext cx="10515600" cy="824579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>
            <a:lvl1pPr>
              <a:defRPr lang="pt-BR" sz="2400" b="1" dirty="0">
                <a:solidFill>
                  <a:srgbClr val="223974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4878238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A5CE3A"/>
              </a:buCl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A5CE3A"/>
              </a:buClr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A5CE3A"/>
              </a:buClr>
              <a:buFont typeface="Calibri" panose="020F0502020204030204" pitchFamily="34" charset="0"/>
              <a:buChar char="‒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A5CE3A"/>
              </a:buCl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A5CE3A"/>
              </a:buClr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38200" y="6499123"/>
            <a:ext cx="2743200" cy="22235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615D04E7-588A-44AC-80C3-8056833E71B6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6472859" y="1819275"/>
            <a:ext cx="4879081" cy="436562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>
              <a:buClr>
                <a:srgbClr val="A5CE3A"/>
              </a:buClr>
            </a:pPr>
            <a:r>
              <a:rPr lang="pt-BR"/>
              <a:t>Editar estilos de texto Mestre</a:t>
            </a:r>
          </a:p>
          <a:p>
            <a:pPr lvl="1">
              <a:buClr>
                <a:srgbClr val="A5CE3A"/>
              </a:buClr>
              <a:buFont typeface="Wingdings" panose="05000000000000000000" pitchFamily="2" charset="2"/>
              <a:buChar char="§"/>
            </a:pPr>
            <a:r>
              <a:rPr lang="pt-BR"/>
              <a:t>Segundo nível</a:t>
            </a:r>
          </a:p>
          <a:p>
            <a:pPr lvl="2">
              <a:buClr>
                <a:srgbClr val="A5CE3A"/>
              </a:buClr>
              <a:buFont typeface="Calibri" panose="020F0502020204030204" pitchFamily="34" charset="0"/>
              <a:buChar char="‒"/>
            </a:pPr>
            <a:r>
              <a:rPr lang="pt-BR"/>
              <a:t>Terceiro nível</a:t>
            </a:r>
          </a:p>
          <a:p>
            <a:pPr lvl="3">
              <a:buClr>
                <a:srgbClr val="A5CE3A"/>
              </a:buClr>
            </a:pPr>
            <a:r>
              <a:rPr lang="pt-BR"/>
              <a:t>Quarto nível</a:t>
            </a:r>
          </a:p>
          <a:p>
            <a:pPr lvl="4">
              <a:buClr>
                <a:srgbClr val="A5CE3A"/>
              </a:buClr>
              <a:buFont typeface="Wingdings" panose="05000000000000000000" pitchFamily="2" charset="2"/>
              <a:buChar char="§"/>
            </a:pPr>
            <a:r>
              <a:rPr lang="pt-BR"/>
              <a:t>Quinto nível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0553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74957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-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143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286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3429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4572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5715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16152" y="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16152" y="1143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16152" y="2286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216152" y="3429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216152" y="4572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216152" y="5715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2432304" y="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2432304" y="1143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2432304" y="2286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432304" y="3429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2432304" y="4572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2432304" y="5715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3648456" y="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648456" y="1143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3648456" y="2286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3648456" y="3429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3648456" y="4572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3648456" y="5715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4864608" y="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4864608" y="1143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4864608" y="2286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4864608" y="3429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4864608" y="4572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4864608" y="5715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6080760" y="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6080760" y="1143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6080760" y="2286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6080760" y="3429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6080760" y="4572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6080760" y="5715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46"/>
          </p:nvPr>
        </p:nvSpPr>
        <p:spPr>
          <a:xfrm>
            <a:off x="7296912" y="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7296912" y="1143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7296912" y="2286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9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7296912" y="3429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0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7296912" y="4572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1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7296912" y="5715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2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8513064" y="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3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8513064" y="1143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4" name="Picture Placeholder 2"/>
          <p:cNvSpPr>
            <a:spLocks noGrp="1"/>
          </p:cNvSpPr>
          <p:nvPr>
            <p:ph type="pic" sz="quarter" idx="54"/>
          </p:nvPr>
        </p:nvSpPr>
        <p:spPr>
          <a:xfrm>
            <a:off x="8513064" y="2286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5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8513064" y="3429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6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8513064" y="4572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7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8513064" y="5715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8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9729216" y="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9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9729216" y="1143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0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9729216" y="2286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1" name="Picture Placeholder 2"/>
          <p:cNvSpPr>
            <a:spLocks noGrp="1"/>
          </p:cNvSpPr>
          <p:nvPr>
            <p:ph type="pic" sz="quarter" idx="61"/>
          </p:nvPr>
        </p:nvSpPr>
        <p:spPr>
          <a:xfrm>
            <a:off x="9729216" y="3429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2" name="Picture Placeholder 2"/>
          <p:cNvSpPr>
            <a:spLocks noGrp="1"/>
          </p:cNvSpPr>
          <p:nvPr>
            <p:ph type="pic" sz="quarter" idx="62"/>
          </p:nvPr>
        </p:nvSpPr>
        <p:spPr>
          <a:xfrm>
            <a:off x="9729216" y="4572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3" name="Picture Placeholder 2"/>
          <p:cNvSpPr>
            <a:spLocks noGrp="1"/>
          </p:cNvSpPr>
          <p:nvPr>
            <p:ph type="pic" sz="quarter" idx="63"/>
          </p:nvPr>
        </p:nvSpPr>
        <p:spPr>
          <a:xfrm>
            <a:off x="9729216" y="5715000"/>
            <a:ext cx="121615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4" name="Picture Placeholder 2"/>
          <p:cNvSpPr>
            <a:spLocks noGrp="1"/>
          </p:cNvSpPr>
          <p:nvPr>
            <p:ph type="pic" sz="quarter" idx="64"/>
          </p:nvPr>
        </p:nvSpPr>
        <p:spPr>
          <a:xfrm>
            <a:off x="10945368" y="0"/>
            <a:ext cx="124663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5" name="Picture Placeholder 2"/>
          <p:cNvSpPr>
            <a:spLocks noGrp="1"/>
          </p:cNvSpPr>
          <p:nvPr>
            <p:ph type="pic" sz="quarter" idx="65"/>
          </p:nvPr>
        </p:nvSpPr>
        <p:spPr>
          <a:xfrm>
            <a:off x="10945368" y="1143000"/>
            <a:ext cx="124663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6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10945368" y="2286000"/>
            <a:ext cx="124663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7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10945368" y="3429000"/>
            <a:ext cx="124663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8" name="Picture Placeholder 2"/>
          <p:cNvSpPr>
            <a:spLocks noGrp="1"/>
          </p:cNvSpPr>
          <p:nvPr>
            <p:ph type="pic" sz="quarter" idx="68"/>
          </p:nvPr>
        </p:nvSpPr>
        <p:spPr>
          <a:xfrm>
            <a:off x="10945368" y="4572000"/>
            <a:ext cx="124663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9" name="Picture Placeholder 2"/>
          <p:cNvSpPr>
            <a:spLocks noGrp="1"/>
          </p:cNvSpPr>
          <p:nvPr>
            <p:ph type="pic" sz="quarter" idx="69"/>
          </p:nvPr>
        </p:nvSpPr>
        <p:spPr>
          <a:xfrm>
            <a:off x="10945368" y="5715000"/>
            <a:ext cx="1246632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494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11424" y="992613"/>
            <a:ext cx="10369152" cy="42016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27928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9249" y="2234114"/>
            <a:ext cx="8375702" cy="135919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6600" baseline="0">
                <a:solidFill>
                  <a:schemeClr val="bg1">
                    <a:alpha val="99000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19249" y="4612342"/>
            <a:ext cx="5455754" cy="1144929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 sz="2400">
                <a:solidFill>
                  <a:schemeClr val="bg1">
                    <a:alpha val="98000"/>
                  </a:schemeClr>
                </a:solidFill>
                <a:latin typeface="+mj-lt"/>
              </a:defRPr>
            </a:lvl1pPr>
            <a:lvl2pPr marL="460375" indent="0">
              <a:buFont typeface="Arial" pitchFamily="34" charset="0"/>
              <a:buNone/>
              <a:defRPr/>
            </a:lvl2pPr>
            <a:lvl3pPr marL="855663" indent="0">
              <a:buFont typeface="Arial" pitchFamily="34" charset="0"/>
              <a:buNone/>
              <a:defRPr/>
            </a:lvl3pPr>
            <a:lvl4pPr marL="1258888" indent="0">
              <a:buFont typeface="Arial" pitchFamily="34" charset="0"/>
              <a:buNone/>
              <a:defRPr/>
            </a:lvl4pPr>
            <a:lvl5pPr marL="1604963" indent="0">
              <a:buFont typeface="Arial" pitchFamily="34" charset="0"/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Microsoft Corporation</a:t>
            </a:r>
          </a:p>
        </p:txBody>
      </p:sp>
    </p:spTree>
    <p:extLst>
      <p:ext uri="{BB962C8B-B14F-4D97-AF65-F5344CB8AC3E}">
        <p14:creationId xmlns:p14="http://schemas.microsoft.com/office/powerpoint/2010/main" val="306008630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9249" y="1432730"/>
            <a:ext cx="8375702" cy="1359196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6600" baseline="0">
                <a:solidFill>
                  <a:schemeClr val="bg1">
                    <a:alpha val="99000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19249" y="3122590"/>
            <a:ext cx="5455754" cy="1144929"/>
          </a:xfrm>
        </p:spPr>
        <p:txBody>
          <a:bodyPr/>
          <a:lstStyle>
            <a:lvl1pPr marL="0" indent="0">
              <a:buFont typeface="Arial" pitchFamily="34" charset="0"/>
              <a:buNone/>
              <a:defRPr sz="2400">
                <a:solidFill>
                  <a:schemeClr val="bg1">
                    <a:alpha val="98000"/>
                  </a:schemeClr>
                </a:solidFill>
                <a:latin typeface="+mj-lt"/>
              </a:defRPr>
            </a:lvl1pPr>
            <a:lvl2pPr marL="460375" indent="0">
              <a:buFont typeface="Arial" pitchFamily="34" charset="0"/>
              <a:buNone/>
              <a:defRPr/>
            </a:lvl2pPr>
            <a:lvl3pPr marL="855663" indent="0">
              <a:buFont typeface="Arial" pitchFamily="34" charset="0"/>
              <a:buNone/>
              <a:defRPr/>
            </a:lvl3pPr>
            <a:lvl4pPr marL="1258888" indent="0">
              <a:buFont typeface="Arial" pitchFamily="34" charset="0"/>
              <a:buNone/>
              <a:defRPr/>
            </a:lvl4pPr>
            <a:lvl5pPr marL="1604963" indent="0">
              <a:buFont typeface="Arial" pitchFamily="34" charset="0"/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Microsoft Corporation</a:t>
            </a:r>
          </a:p>
        </p:txBody>
      </p:sp>
    </p:spTree>
    <p:extLst>
      <p:ext uri="{BB962C8B-B14F-4D97-AF65-F5344CB8AC3E}">
        <p14:creationId xmlns:p14="http://schemas.microsoft.com/office/powerpoint/2010/main" val="26034475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95" b="77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38200" y="6499123"/>
            <a:ext cx="2743200" cy="222352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615D04E7-588A-44AC-80C3-8056833E71B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388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1" r:id="rId4"/>
    <p:sldLayoutId id="2147483652" r:id="rId5"/>
    <p:sldLayoutId id="2147483654" r:id="rId6"/>
    <p:sldLayoutId id="2147483656" r:id="rId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494600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713801"/>
            <a:ext cx="11151916" cy="297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188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8" r:id="rId2"/>
    <p:sldLayoutId id="2147483659" r:id="rId3"/>
  </p:sldLayoutIdLst>
  <p:transition>
    <p:fade/>
  </p:transition>
  <p:hf hd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Clr>
          <a:srgbClr val="92D050"/>
        </a:buClr>
        <a:buSzPct val="120000"/>
        <a:buFont typeface="Arial" pitchFamily="34" charset="0"/>
        <a:buChar char="•"/>
        <a:defRPr sz="4400" kern="1200">
          <a:solidFill>
            <a:schemeClr val="bg1"/>
          </a:soli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Clr>
          <a:srgbClr val="92D050"/>
        </a:buClr>
        <a:buSzPct val="120000"/>
        <a:buFont typeface="Arial" pitchFamily="34" charset="0"/>
        <a:buChar char="•"/>
        <a:defRPr sz="4000" kern="1200">
          <a:solidFill>
            <a:schemeClr val="bg1"/>
          </a:soli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Clr>
          <a:srgbClr val="92D050"/>
        </a:buClr>
        <a:buSzPct val="120000"/>
        <a:buFont typeface="Arial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Clr>
          <a:srgbClr val="92D050"/>
        </a:buClr>
        <a:buSzPct val="120000"/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Clr>
          <a:srgbClr val="92D050"/>
        </a:buClr>
        <a:buSzPct val="120000"/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alexandre.oliveira\Desktop\aaa\sr_automatic_datasource_v1.xlsx!heimdall_marcelo_open!L1C1:L15C7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oleObject" Target="file:///C:\Users\alexandre.oliveira\Desktop\aaa\sr_automatic_datasource_v1.xlsx!heimdall_marcelo_closed!L1C1:L15C7" TargetMode="External"/><Relationship Id="rId5" Type="http://schemas.openxmlformats.org/officeDocument/2006/relationships/image" Target="../media/image30.emf"/><Relationship Id="rId4" Type="http://schemas.openxmlformats.org/officeDocument/2006/relationships/oleObject" Target="file:///C:\Users\alexandre.oliveira\Desktop\aaa\sr_automatic_datasource_v1.xlsx!heimdall_marcelo_closed!%5bsr_automatic_datasource_v1.xlsx%5dheimdall_marcelo_closed%20Gr&#225;fico%204" TargetMode="External"/><Relationship Id="rId9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alexandre.oliveira\Desktop\aaa\sr_automatic_datasource_v1.xlsx!heimdall_dijalma_open!L1C1:L15C7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oleObject" Target="file:///C:\Users\alexandre.oliveira\Desktop\aaa\sr_automatic_datasource_v1.xlsx!heimdall_dijalma_closed!L1C1:L15C7" TargetMode="External"/><Relationship Id="rId5" Type="http://schemas.openxmlformats.org/officeDocument/2006/relationships/image" Target="../media/image34.emf"/><Relationship Id="rId4" Type="http://schemas.openxmlformats.org/officeDocument/2006/relationships/oleObject" Target="file:///C:\Users\alexandre.oliveira\Desktop\aaa\sr_automatic_datasource_v1.xlsx!heimdall_dijalma_closed!%5bsr_automatic_datasource_v1.xlsx%5dheimdall_dijalma_closed%20Gr&#225;fico%201" TargetMode="External"/><Relationship Id="rId9" Type="http://schemas.openxmlformats.org/officeDocument/2006/relationships/image" Target="../media/image3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alexandre.oliveira\Desktop\aaa\sr_automatic_datasource_v1.xlsx!pier_magdiel_opened!L1C1:L15C7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oleObject" Target="file:///C:\Users\alexandre.oliveira\Desktop\aaa\sr_automatic_datasource_v1.xlsx!pier_magdiel_closed!%5bsr_automatic_datasource_v1.xlsx%5dpier_magdiel_closed%20Gr&#225;fico%201" TargetMode="External"/><Relationship Id="rId5" Type="http://schemas.openxmlformats.org/officeDocument/2006/relationships/image" Target="../media/image38.emf"/><Relationship Id="rId4" Type="http://schemas.openxmlformats.org/officeDocument/2006/relationships/oleObject" Target="file:///C:\Users\alexandre.oliveira\Desktop\aaa\sr_automatic_datasource_v1.xlsx!pier_magdiel_closed!L1C1:L15C7" TargetMode="External"/><Relationship Id="rId9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alexandre.oliveira\Desktop\aaa\sr_automatic_datasource_v1.xlsx!pier_jefferson_closed!L1C1:L15C7" TargetMode="External"/><Relationship Id="rId3" Type="http://schemas.openxmlformats.org/officeDocument/2006/relationships/image" Target="../media/image45.png"/><Relationship Id="rId7" Type="http://schemas.openxmlformats.org/officeDocument/2006/relationships/image" Target="../media/image4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oleObject" Target="file:///C:\Users\alexandre.oliveira\Desktop\aaa\sr_automatic_datasource_v1.xlsx!pier_jefferson_open!L1C1:L15C7" TargetMode="External"/><Relationship Id="rId5" Type="http://schemas.openxmlformats.org/officeDocument/2006/relationships/image" Target="../media/image42.emf"/><Relationship Id="rId4" Type="http://schemas.openxmlformats.org/officeDocument/2006/relationships/oleObject" Target="file:///C:\Users\alexandre.oliveira\Desktop\aaa\sr_automatic_datasource_v1.xlsx!pier_jefferson_closed!%5bsr_automatic_datasource_v1.xlsx%5dpier_jefferson_closed%20Gr&#225;fico%201" TargetMode="External"/><Relationship Id="rId9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alexandre.oliveira\Desktop\aaa\C&#243;pia%20de%20sr_automatic_datasource_v1_1.xlsx!iris_closed_ramon!%5bC&#243;pia%20de%20sr_automatic_datasource_v1_1.xlsx%5diris_closed_ramon%20Gr&#225;fico%201" TargetMode="External"/><Relationship Id="rId3" Type="http://schemas.openxmlformats.org/officeDocument/2006/relationships/image" Target="../media/image49.JPG"/><Relationship Id="rId7" Type="http://schemas.openxmlformats.org/officeDocument/2006/relationships/image" Target="../media/image4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oleObject" Target="file:///C:\Users\alexandre.oliveira\Desktop\aaa\C&#243;pia%20de%20sr_automatic_datasource_v1_1.xlsx!iris_closed_ramon!L1C1:L15C7" TargetMode="External"/><Relationship Id="rId5" Type="http://schemas.openxmlformats.org/officeDocument/2006/relationships/image" Target="../media/image46.emf"/><Relationship Id="rId4" Type="http://schemas.openxmlformats.org/officeDocument/2006/relationships/oleObject" Target="file:///C:\Users\alexandre.oliveira\Desktop\aaa\sr_automatic_datasource_v1.xlsx!Iris_opened_Ramon!L1C1:L15C7" TargetMode="External"/><Relationship Id="rId9" Type="http://schemas.openxmlformats.org/officeDocument/2006/relationships/image" Target="../media/image4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alexandre.oliveira\Desktop\aaa\sr_automatic_datasource_v1.xlsx!iris_open_anderson!L1C1:L15C7" TargetMode="External"/><Relationship Id="rId3" Type="http://schemas.openxmlformats.org/officeDocument/2006/relationships/image" Target="../media/image53.png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oleObject" Target="file:///C:\Users\alexandre.oliveira\Desktop\aaa\sr_automatic_datasource_v1.xlsx!iris_closed_anderson!L1C1:L15C7" TargetMode="External"/><Relationship Id="rId5" Type="http://schemas.openxmlformats.org/officeDocument/2006/relationships/image" Target="../media/image50.emf"/><Relationship Id="rId4" Type="http://schemas.openxmlformats.org/officeDocument/2006/relationships/oleObject" Target="file:///C:\Users\alexandre.oliveira\Desktop\aaa\sr_automatic_datasource_v1.xlsx!iris_closed_anderson!%5bsr_automatic_datasource_v1.xlsx%5diris_closed_anderson%20Gr&#225;fico%201" TargetMode="External"/><Relationship Id="rId9" Type="http://schemas.openxmlformats.org/officeDocument/2006/relationships/image" Target="../media/image5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alexandre.oliveira\Desktop\aaa\sr_automatic_datasource_v1.xlsx!iris_closed_joao!L1C1:L15C7" TargetMode="External"/><Relationship Id="rId3" Type="http://schemas.openxmlformats.org/officeDocument/2006/relationships/image" Target="../media/image57.png"/><Relationship Id="rId7" Type="http://schemas.openxmlformats.org/officeDocument/2006/relationships/image" Target="../media/image5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oleObject" Target="file:///C:\Users\alexandre.oliveira\Desktop\aaa\sr_automatic_datasource_v1.xlsx!iris_open_joao!L1C1:L15C7" TargetMode="External"/><Relationship Id="rId5" Type="http://schemas.openxmlformats.org/officeDocument/2006/relationships/image" Target="../media/image54.emf"/><Relationship Id="rId4" Type="http://schemas.openxmlformats.org/officeDocument/2006/relationships/oleObject" Target="file:///C:\Users\alexandre.oliveira\Desktop\aaa\sr_automatic_datasource_v1.xlsx!iris_closed_joao!%5bsr_automatic_datasource_v1.xlsx%5diris_closed_joao%20Gr&#225;fico%201" TargetMode="External"/><Relationship Id="rId9" Type="http://schemas.openxmlformats.org/officeDocument/2006/relationships/image" Target="../media/image5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alexandre.oliveira\Desktop\aaa\sr_automatic_datasource_v1.xlsx!iris_luan_closed!L1C1:L15C7" TargetMode="External"/><Relationship Id="rId3" Type="http://schemas.openxmlformats.org/officeDocument/2006/relationships/image" Target="../media/image61.jpeg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oleObject" Target="file:///C:\Users\alexandre.oliveira\Desktop\aaa\sr_automatic_datasource_v1.xlsx!iris_open_luan!L1C1:L15C7" TargetMode="External"/><Relationship Id="rId5" Type="http://schemas.openxmlformats.org/officeDocument/2006/relationships/image" Target="../media/image58.emf"/><Relationship Id="rId4" Type="http://schemas.openxmlformats.org/officeDocument/2006/relationships/oleObject" Target="file:///C:\Users\alexandre.oliveira\Desktop\aaa\sr_automatic_datasource_v1.xlsx!iris_luan_closed!%5bsr_automatic_datasource_v1.xlsx%5diris_luan_closed%20Gr&#225;fico%201" TargetMode="External"/><Relationship Id="rId9" Type="http://schemas.openxmlformats.org/officeDocument/2006/relationships/image" Target="../media/image6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alexandre.oliveira\Desktop\aaa\sr_automatic_datasource_v1.xlsx!alexandre_opened!L1C1:L15C7" TargetMode="External"/><Relationship Id="rId3" Type="http://schemas.openxmlformats.org/officeDocument/2006/relationships/image" Target="../media/image65.png"/><Relationship Id="rId7" Type="http://schemas.openxmlformats.org/officeDocument/2006/relationships/image" Target="../media/image6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oleObject" Target="file:///C:\Users\alexandre.oliveira\Desktop\aaa\sr_automatic_datasource_v1.xlsx!alexandre_closed!L1C1:L15C7" TargetMode="External"/><Relationship Id="rId5" Type="http://schemas.openxmlformats.org/officeDocument/2006/relationships/image" Target="../media/image62.emf"/><Relationship Id="rId4" Type="http://schemas.openxmlformats.org/officeDocument/2006/relationships/oleObject" Target="file:///C:\Users\alexandre.oliveira\Desktop\aaa\sr_automatic_datasource_v1.xlsx!alexandre_closed!%5bsr_automatic_datasource_v1.xlsx%5dalexandre_closed%20Gr&#225;fico%201" TargetMode="External"/><Relationship Id="rId9" Type="http://schemas.openxmlformats.org/officeDocument/2006/relationships/image" Target="../media/image6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alexandre.oliveira\Desktop\aaa\sr_automatic_datasource_v1.xlsx!Valber%20Falcon%20Opened!L1C1:L15C7" TargetMode="External"/><Relationship Id="rId3" Type="http://schemas.openxmlformats.org/officeDocument/2006/relationships/image" Target="../media/image69.png"/><Relationship Id="rId7" Type="http://schemas.openxmlformats.org/officeDocument/2006/relationships/image" Target="../media/image6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oleObject" Target="file:///C:\Users\alexandre.oliveira\Desktop\aaa\sr_automatic_datasource_v1.xlsx!Falcon%20Valber%20Closed!%5bsr_automatic_datasource_v1.xlsx%5dFalcon%20Valber%20Closed%20Gr&#225;fico%201" TargetMode="External"/><Relationship Id="rId5" Type="http://schemas.openxmlformats.org/officeDocument/2006/relationships/image" Target="../media/image66.emf"/><Relationship Id="rId4" Type="http://schemas.openxmlformats.org/officeDocument/2006/relationships/oleObject" Target="file:///C:\Users\alexandre.oliveira\Desktop\aaa\sr_automatic_datasource_v1.xlsx!Falcon%20Valber%20Closed!L1C1:L15C7" TargetMode="External"/><Relationship Id="rId9" Type="http://schemas.openxmlformats.org/officeDocument/2006/relationships/image" Target="../media/image6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oleObject" Target="file:///C:\Users\alexandre.oliveira\Desktop\aaa\sr_automatic_datasource_v1.xlsx!Falcon%20Rodolfo%20Closed!%5bsr_automatic_datasource_v1.xlsx%5dFalcon%20Rodolfo%20Closed%20Gr&#225;fico%201" TargetMode="External"/><Relationship Id="rId7" Type="http://schemas.openxmlformats.org/officeDocument/2006/relationships/oleObject" Target="file:///C:\Users\alexandre.oliveira\Desktop\aaa\sr_automatic_datasource_v1.xlsx!Falcon%20rodolfo%20Opened!L1C1:L15C7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1.emf"/><Relationship Id="rId5" Type="http://schemas.openxmlformats.org/officeDocument/2006/relationships/oleObject" Target="file:///C:\Users\alexandre.oliveira\Desktop\aaa\sr_automatic_datasource_v1.xlsx!Falcon%20Rodolfo%20Closed!L1C1:L15C7" TargetMode="External"/><Relationship Id="rId4" Type="http://schemas.openxmlformats.org/officeDocument/2006/relationships/image" Target="../media/image70.emf"/><Relationship Id="rId9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alexandre.oliveira\Desktop\aaa\sr_automatic_datasource_v1.xlsx!Falcon%20Gilson%20Opened!L1C1:L14C7" TargetMode="External"/><Relationship Id="rId3" Type="http://schemas.openxmlformats.org/officeDocument/2006/relationships/image" Target="../media/image77.png"/><Relationship Id="rId7" Type="http://schemas.openxmlformats.org/officeDocument/2006/relationships/image" Target="../media/image7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oleObject" Target="file:///C:\Users\alexandre.oliveira\Desktop\aaa\sr_automatic_datasource_v1.xlsx!Falcon%20Gilson%20Closed!%5bsr_automatic_datasource_v1.xlsx%5dFalcon%20Gilson%20Closed%20Gr&#225;fico%201" TargetMode="External"/><Relationship Id="rId5" Type="http://schemas.openxmlformats.org/officeDocument/2006/relationships/image" Target="../media/image74.emf"/><Relationship Id="rId4" Type="http://schemas.openxmlformats.org/officeDocument/2006/relationships/oleObject" Target="file:///C:\Users\alexandre.oliveira\Desktop\aaa\sr_automatic_datasource_v1.xlsx!Falcon%20Gilson%20Closed!L1C1:L15C7" TargetMode="External"/><Relationship Id="rId9" Type="http://schemas.openxmlformats.org/officeDocument/2006/relationships/image" Target="../media/image7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alexandre.oliveira\Desktop\aaa\sr_automatic_datasource_v1.xlsx!cronos_gabriel_closed!L1C1:L15C7" TargetMode="External"/><Relationship Id="rId3" Type="http://schemas.openxmlformats.org/officeDocument/2006/relationships/image" Target="../media/image81.png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oleObject" Target="file:///C:\Users\alexandre.oliveira\Desktop\aaa\sr_automatic_datasource_v1.xlsx!cronos_gabriel_open!L1C1:L15C7" TargetMode="External"/><Relationship Id="rId5" Type="http://schemas.openxmlformats.org/officeDocument/2006/relationships/image" Target="../media/image78.emf"/><Relationship Id="rId4" Type="http://schemas.openxmlformats.org/officeDocument/2006/relationships/oleObject" Target="file:///C:\Users\alexandre.oliveira\Desktop\aaa\sr_automatic_datasource_v1.xlsx!cronos_gabriel_closed!%5bsr_automatic_datasource_v1.xlsx%5dcronos_gabriel_closed%20Gr&#225;fico%201" TargetMode="External"/><Relationship Id="rId9" Type="http://schemas.openxmlformats.org/officeDocument/2006/relationships/image" Target="../media/image8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alexandre.oliveira\Desktop\aaa\sr_automatic_datasource_v1.xlsx!cronos_george_closed!L1C1:L15C7" TargetMode="External"/><Relationship Id="rId3" Type="http://schemas.openxmlformats.org/officeDocument/2006/relationships/image" Target="../media/image85.png"/><Relationship Id="rId7" Type="http://schemas.openxmlformats.org/officeDocument/2006/relationships/image" Target="../media/image8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oleObject" Target="file:///C:\Users\alexandre.oliveira\Desktop\aaa\sr_automatic_datasource_v1.xlsx!cronos_george_open!L1C1:L15C7" TargetMode="External"/><Relationship Id="rId5" Type="http://schemas.openxmlformats.org/officeDocument/2006/relationships/image" Target="../media/image82.emf"/><Relationship Id="rId4" Type="http://schemas.openxmlformats.org/officeDocument/2006/relationships/oleObject" Target="file:///C:\Users\alexandre.oliveira\Desktop\aaa\sr_automatic_datasource_v1.xlsx!cronos_george_closed!%5bsr_automatic_datasource_v1.xlsx%5dcronos_george_closed%20Gr&#225;fico%201" TargetMode="External"/><Relationship Id="rId9" Type="http://schemas.openxmlformats.org/officeDocument/2006/relationships/image" Target="../media/image84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andre.oliveira\Desktop\aaa\sr_automatic_datasource_v1.xlsx!OTD%20Full!L1C1:L17C8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alexandre.oliveira\Desktop\aaa\sr_automatic_datasource_v1.xlsx!odin_closed_daniel!L1C1:L15C7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file:///C:\Users\alexandre.oliveira\Desktop\aaa\sr_automatic_datasource_v1.xlsx!odin_open_daniel!L1C1:L15C7" TargetMode="External"/><Relationship Id="rId5" Type="http://schemas.openxmlformats.org/officeDocument/2006/relationships/image" Target="../media/image6.emf"/><Relationship Id="rId4" Type="http://schemas.openxmlformats.org/officeDocument/2006/relationships/oleObject" Target="file:///C:\Users\alexandre.oliveira\Desktop\aaa\sr_automatic_datasource_v1.xlsx!odin_closed_daniel!%5bsr_automatic_datasource_v1.xlsx%5dodin_closed_daniel%20Gr&#225;fico%201" TargetMode="External"/><Relationship Id="rId9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alexandre.oliveira\Desktop\aaa\sr_automatic_datasource_v1.xlsx!odin_open_jose!L1C1:L15C7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file:///C:\Users\alexandre.oliveira\Desktop\aaa\sr_automatic_datasource_v1.xlsx!odin_closed_jose!L1C1:L15C7" TargetMode="External"/><Relationship Id="rId5" Type="http://schemas.openxmlformats.org/officeDocument/2006/relationships/image" Target="../media/image10.emf"/><Relationship Id="rId4" Type="http://schemas.openxmlformats.org/officeDocument/2006/relationships/oleObject" Target="file:///C:\Users\alexandre.oliveira\Desktop\aaa\sr_automatic_datasource_v1.xlsx!odin_closed_jose!%5bsr_automatic_datasource_v1.xlsx%5dodin_closed_jose%20Gr&#225;fico%201" TargetMode="External"/><Relationship Id="rId9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alexandre.oliveira\Desktop\aaa\sr_automatic_datasource_v1.xlsx!autorizador_closed_fred!%5bsr_automatic_datasource_v1.xlsx%5dautorizador_closed_fred%20Gr&#225;fico%201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file:///C:\Users\alexandre.oliveira\Desktop\aaa\sr_automatic_datasource_v1.xlsx!autorizador_closed_fred!L1C1:L15C7" TargetMode="External"/><Relationship Id="rId5" Type="http://schemas.openxmlformats.org/officeDocument/2006/relationships/image" Target="../media/image14.emf"/><Relationship Id="rId4" Type="http://schemas.openxmlformats.org/officeDocument/2006/relationships/oleObject" Target="file:///C:\Users\alexandre.oliveira\Desktop\aaa\sr_automatic_datasource_v1.xlsx!autorizador_open_fred!L1C1:L15C7" TargetMode="External"/><Relationship Id="rId9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alexandre.oliveira\Desktop\aaa\sr_automatic_datasource_v1.xlsx!Certific%20Bruno%20Closed!L1C1:L15C7" TargetMode="External"/><Relationship Id="rId3" Type="http://schemas.openxmlformats.org/officeDocument/2006/relationships/oleObject" Target="file:///C:\Users\alexandre.oliveira\Desktop\aaa\sr_automatic_datasource_v1.xlsx!Certific%20Bruno%20Opened!L1C1:L15C7" TargetMode="External"/><Relationship Id="rId7" Type="http://schemas.openxmlformats.org/officeDocument/2006/relationships/image" Target="../media/image21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emf"/><Relationship Id="rId5" Type="http://schemas.openxmlformats.org/officeDocument/2006/relationships/oleObject" Target="file:///C:\Users\alexandre.oliveira\Desktop\aaa\sr_automatic_datasource_v1.xlsx!Certific%20Bruno%20Closed!%5bsr_automatic_datasource_v1.xlsx%5dCertific%20Bruno%20Closed%20Gr&#225;fico%201" TargetMode="External"/><Relationship Id="rId4" Type="http://schemas.openxmlformats.org/officeDocument/2006/relationships/image" Target="../media/image18.emf"/><Relationship Id="rId9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alexandre.oliveira\Desktop\aaa\sr_automatic_datasource_v1.xlsx!Certific%20Mateus%20Closed!%5bsr_automatic_datasource_v1.xlsx%5dCertific%20Mateus%20Closed%20Gr&#225;fico%201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file:///C:\Users\alexandre.oliveira\Desktop\aaa\sr_automatic_datasource_v1.xlsx!Certific%20Mateus%20Closed!L1C1:L15C7" TargetMode="External"/><Relationship Id="rId5" Type="http://schemas.openxmlformats.org/officeDocument/2006/relationships/image" Target="../media/image22.emf"/><Relationship Id="rId4" Type="http://schemas.openxmlformats.org/officeDocument/2006/relationships/oleObject" Target="file:///C:\Users\alexandre.oliveira\Desktop\aaa\sr_automatic_datasource_v1.xlsx!Certific%20Mateus%20Opened!L1C1:L15C7" TargetMode="External"/><Relationship Id="rId9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alexandre.oliveira\Desktop\aaa\sr_automatic_datasource_v1.xlsx!heimdall_marcos_closed!L1C1:L15C7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file:///C:\Users\alexandre.oliveira\Desktop\aaa\sr_automatic_datasource_v1.xlsx!heimdall_marcos_open!L1C1:L15C7" TargetMode="External"/><Relationship Id="rId5" Type="http://schemas.openxmlformats.org/officeDocument/2006/relationships/image" Target="../media/image26.emf"/><Relationship Id="rId4" Type="http://schemas.openxmlformats.org/officeDocument/2006/relationships/oleObject" Target="file:///C:\Users\alexandre.oliveira\Desktop\aaa\sr_automatic_datasource_v1.xlsx!heimdall_marcos_closed!%5bsr_automatic_datasource_v1.xlsx%5dheimdall_marcos_closed%20Gr&#225;fico%201" TargetMode="External"/><Relationship Id="rId9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">
            <a:extLst>
              <a:ext uri="{FF2B5EF4-FFF2-40B4-BE49-F238E27FC236}">
                <a16:creationId xmlns:a16="http://schemas.microsoft.com/office/drawing/2014/main" id="{24C855BD-67D6-4D4C-9339-CC8E21DCE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764" y="2559929"/>
            <a:ext cx="10921961" cy="1878252"/>
          </a:xfrm>
        </p:spPr>
        <p:txBody>
          <a:bodyPr/>
          <a:lstStyle/>
          <a:p>
            <a:r>
              <a:rPr lang="en-US" sz="8800" cap="all" dirty="0"/>
              <a:t>GEEKS PRODUTOS</a:t>
            </a:r>
            <a:endParaRPr lang="en-US" sz="7200" cap="all" dirty="0"/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D0EC9FF5-CE37-40A1-9DE9-E2C5F3999E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5231" y="4583030"/>
            <a:ext cx="5454333" cy="1403461"/>
          </a:xfrm>
        </p:spPr>
        <p:txBody>
          <a:bodyPr/>
          <a:lstStyle/>
          <a:p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Thiago Sampaio</a:t>
            </a:r>
          </a:p>
          <a:p>
            <a:r>
              <a:rPr lang="en-US" sz="2000" dirty="0">
                <a:solidFill>
                  <a:schemeClr val="accent6">
                    <a:lumMod val="40000"/>
                    <a:lumOff val="60000"/>
                    <a:alpha val="98000"/>
                  </a:schemeClr>
                </a:solidFill>
              </a:rPr>
              <a:t>Nova Plataforma</a:t>
            </a:r>
          </a:p>
          <a:p>
            <a:endParaRPr lang="en-US" sz="2000" dirty="0">
              <a:solidFill>
                <a:schemeClr val="accent6">
                  <a:lumMod val="40000"/>
                  <a:lumOff val="60000"/>
                  <a:alpha val="98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40000"/>
                    <a:lumOff val="60000"/>
                    <a:alpha val="98000"/>
                  </a:schemeClr>
                </a:solidFill>
              </a:rPr>
              <a:t>Email: thiago.sampaio@conductor.com.br</a:t>
            </a:r>
          </a:p>
        </p:txBody>
      </p:sp>
      <p:pic>
        <p:nvPicPr>
          <p:cNvPr id="35" name="Picture 17" descr="CDCT_Elementos_PPT_Logo_Branco.png">
            <a:extLst>
              <a:ext uri="{FF2B5EF4-FFF2-40B4-BE49-F238E27FC236}">
                <a16:creationId xmlns:a16="http://schemas.microsoft.com/office/drawing/2014/main" id="{680BDC26-F4F7-46D2-859F-69AF96F50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34" y="355183"/>
            <a:ext cx="1915036" cy="52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490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F1D3E77-85F6-406F-8705-B6653A1F3081}"/>
              </a:ext>
            </a:extLst>
          </p:cNvPr>
          <p:cNvCxnSpPr>
            <a:cxnSpLocks/>
          </p:cNvCxnSpPr>
          <p:nvPr/>
        </p:nvCxnSpPr>
        <p:spPr>
          <a:xfrm>
            <a:off x="3758940" y="202380"/>
            <a:ext cx="20437" cy="6387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F199D372-1972-48CD-B629-813AB7FC67D0}"/>
              </a:ext>
            </a:extLst>
          </p:cNvPr>
          <p:cNvSpPr txBox="1">
            <a:spLocks/>
          </p:cNvSpPr>
          <p:nvPr/>
        </p:nvSpPr>
        <p:spPr>
          <a:xfrm>
            <a:off x="125861" y="83530"/>
            <a:ext cx="4983725" cy="5943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Produto </a:t>
            </a:r>
            <a:r>
              <a:rPr lang="en-US" b="1" dirty="0">
                <a:solidFill>
                  <a:schemeClr val="accent1"/>
                </a:solidFill>
              </a:rPr>
              <a:t>Heimdall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ADD7F16-89AD-46BC-88EE-9C968EECA3D9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3704621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Report de Atividades x Planejamento</a:t>
            </a:r>
            <a:endParaRPr lang="uk-UA" sz="1600" dirty="0"/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7C755306-A7E4-4D5B-92F6-76B43006CEB2}"/>
              </a:ext>
            </a:extLst>
          </p:cNvPr>
          <p:cNvSpPr/>
          <p:nvPr/>
        </p:nvSpPr>
        <p:spPr>
          <a:xfrm>
            <a:off x="1916020" y="1077244"/>
            <a:ext cx="1703841" cy="1271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31">
            <a:extLst>
              <a:ext uri="{FF2B5EF4-FFF2-40B4-BE49-F238E27FC236}">
                <a16:creationId xmlns:a16="http://schemas.microsoft.com/office/drawing/2014/main" id="{387284FA-C6E8-4C35-82A5-91E3E69BBFC5}"/>
              </a:ext>
            </a:extLst>
          </p:cNvPr>
          <p:cNvSpPr/>
          <p:nvPr/>
        </p:nvSpPr>
        <p:spPr>
          <a:xfrm>
            <a:off x="1916019" y="1272554"/>
            <a:ext cx="1703841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Marcelo Aguiar</a:t>
            </a:r>
          </a:p>
        </p:txBody>
      </p:sp>
      <p:sp>
        <p:nvSpPr>
          <p:cNvPr id="167" name="Rectangle 32">
            <a:extLst>
              <a:ext uri="{FF2B5EF4-FFF2-40B4-BE49-F238E27FC236}">
                <a16:creationId xmlns:a16="http://schemas.microsoft.com/office/drawing/2014/main" id="{ECBEED2E-3807-4CF7-BA9A-797A3D966696}"/>
              </a:ext>
            </a:extLst>
          </p:cNvPr>
          <p:cNvSpPr/>
          <p:nvPr/>
        </p:nvSpPr>
        <p:spPr>
          <a:xfrm>
            <a:off x="1916020" y="1535828"/>
            <a:ext cx="1678125" cy="677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i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Desenvolvedor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0730A74-C9F5-4E9A-B7C2-D4EB1B1FF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162179"/>
              </p:ext>
            </p:extLst>
          </p:nvPr>
        </p:nvGraphicFramePr>
        <p:xfrm>
          <a:off x="207496" y="2425001"/>
          <a:ext cx="341704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3">
                  <a:extLst>
                    <a:ext uri="{9D8B030D-6E8A-4147-A177-3AD203B41FA5}">
                      <a16:colId xmlns:a16="http://schemas.microsoft.com/office/drawing/2014/main" val="2129890413"/>
                    </a:ext>
                  </a:extLst>
                </a:gridCol>
                <a:gridCol w="1708523">
                  <a:extLst>
                    <a:ext uri="{9D8B030D-6E8A-4147-A177-3AD203B41FA5}">
                      <a16:colId xmlns:a16="http://schemas.microsoft.com/office/drawing/2014/main" val="4020646676"/>
                    </a:ext>
                  </a:extLst>
                </a:gridCol>
              </a:tblGrid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SKILLS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NÍVEL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1315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Java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3400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351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.Net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8783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Banco de Dados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54984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Infraestrutura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511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Arquitetura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32098"/>
                  </a:ext>
                </a:extLst>
              </a:tr>
            </a:tbl>
          </a:graphicData>
        </a:graphic>
      </p:graphicFrame>
      <p:pic>
        <p:nvPicPr>
          <p:cNvPr id="171" name="Imagem 170">
            <a:extLst>
              <a:ext uri="{FF2B5EF4-FFF2-40B4-BE49-F238E27FC236}">
                <a16:creationId xmlns:a16="http://schemas.microsoft.com/office/drawing/2014/main" id="{F5226879-D501-463D-BFFA-0A36C8213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9" y="1100676"/>
            <a:ext cx="1686917" cy="1248155"/>
          </a:xfrm>
          <a:prstGeom prst="rect">
            <a:avLst/>
          </a:prstGeom>
        </p:spPr>
      </p:pic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567E8913-A654-449A-AD14-CD74B39E71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332200"/>
              </p:ext>
            </p:extLst>
          </p:nvPr>
        </p:nvGraphicFramePr>
        <p:xfrm>
          <a:off x="198000" y="4755600"/>
          <a:ext cx="335915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Worksheet" r:id="rId4" imgW="3359310" imgH="2032175" progId="Excel.Sheet.12">
                  <p:link updateAutomatic="1"/>
                </p:oleObj>
              </mc:Choice>
              <mc:Fallback>
                <p:oleObj name="Worksheet" r:id="rId4" imgW="3359310" imgH="2032175" progId="Excel.Sheet.12">
                  <p:link updateAutomatic="1"/>
                  <p:pic>
                    <p:nvPicPr>
                      <p:cNvPr id="13" name="Objeto 12">
                        <a:extLst>
                          <a:ext uri="{FF2B5EF4-FFF2-40B4-BE49-F238E27FC236}">
                            <a16:creationId xmlns:a16="http://schemas.microsoft.com/office/drawing/2014/main" id="{567E8913-A654-449A-AD14-CD74B39E71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000" y="4755600"/>
                        <a:ext cx="3359150" cy="20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BF8A0686-A8E1-48DB-ACB6-60C1BF1424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175163"/>
              </p:ext>
            </p:extLst>
          </p:nvPr>
        </p:nvGraphicFramePr>
        <p:xfrm>
          <a:off x="3949200" y="10044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Worksheet" r:id="rId6" imgW="8013577" imgH="2832275" progId="Excel.Sheet.12">
                  <p:link updateAutomatic="1"/>
                </p:oleObj>
              </mc:Choice>
              <mc:Fallback>
                <p:oleObj name="Worksheet" r:id="rId6" imgW="8013577" imgH="2832275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BF8A0686-A8E1-48DB-ACB6-60C1BF1424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49200" y="10044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18364B73-9119-4CFA-A59C-17DB4B53CA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73612"/>
              </p:ext>
            </p:extLst>
          </p:nvPr>
        </p:nvGraphicFramePr>
        <p:xfrm>
          <a:off x="3949200" y="39096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Worksheet" r:id="rId8" imgW="8013577" imgH="2832275" progId="Excel.Sheet.12">
                  <p:link updateAutomatic="1"/>
                </p:oleObj>
              </mc:Choice>
              <mc:Fallback>
                <p:oleObj name="Worksheet" r:id="rId8" imgW="8013577" imgH="2832275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18364B73-9119-4CFA-A59C-17DB4B53CA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49200" y="39096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7" name="Agrupar 436">
            <a:extLst>
              <a:ext uri="{FF2B5EF4-FFF2-40B4-BE49-F238E27FC236}">
                <a16:creationId xmlns:a16="http://schemas.microsoft.com/office/drawing/2014/main" id="{47BD0F36-6F96-4D3C-9B9E-1FE48B95BA47}"/>
              </a:ext>
            </a:extLst>
          </p:cNvPr>
          <p:cNvGrpSpPr/>
          <p:nvPr/>
        </p:nvGrpSpPr>
        <p:grpSpPr>
          <a:xfrm>
            <a:off x="3846554" y="13368"/>
            <a:ext cx="8192499" cy="954765"/>
            <a:chOff x="3846554" y="13368"/>
            <a:chExt cx="8192499" cy="954765"/>
          </a:xfrm>
        </p:grpSpPr>
        <p:grpSp>
          <p:nvGrpSpPr>
            <p:cNvPr id="438" name="Agrupar 437">
              <a:extLst>
                <a:ext uri="{FF2B5EF4-FFF2-40B4-BE49-F238E27FC236}">
                  <a16:creationId xmlns:a16="http://schemas.microsoft.com/office/drawing/2014/main" id="{CD2DC140-36DB-479A-A7AB-D2623D9CE168}"/>
                </a:ext>
              </a:extLst>
            </p:cNvPr>
            <p:cNvGrpSpPr/>
            <p:nvPr/>
          </p:nvGrpSpPr>
          <p:grpSpPr>
            <a:xfrm>
              <a:off x="3971770" y="13368"/>
              <a:ext cx="7938464" cy="685517"/>
              <a:chOff x="3971770" y="649472"/>
              <a:chExt cx="7938464" cy="685517"/>
            </a:xfrm>
          </p:grpSpPr>
          <p:grpSp>
            <p:nvGrpSpPr>
              <p:cNvPr id="443" name="Agrupar 442">
                <a:extLst>
                  <a:ext uri="{FF2B5EF4-FFF2-40B4-BE49-F238E27FC236}">
                    <a16:creationId xmlns:a16="http://schemas.microsoft.com/office/drawing/2014/main" id="{9548280B-00B9-4244-A871-1EAD6787DAF6}"/>
                  </a:ext>
                </a:extLst>
              </p:cNvPr>
              <p:cNvGrpSpPr/>
              <p:nvPr/>
            </p:nvGrpSpPr>
            <p:grpSpPr>
              <a:xfrm>
                <a:off x="3971770" y="916125"/>
                <a:ext cx="7938464" cy="418864"/>
                <a:chOff x="4235567" y="1210638"/>
                <a:chExt cx="8107407" cy="572332"/>
              </a:xfrm>
            </p:grpSpPr>
            <p:cxnSp>
              <p:nvCxnSpPr>
                <p:cNvPr id="456" name="Straight Connector 19">
                  <a:extLst>
                    <a:ext uri="{FF2B5EF4-FFF2-40B4-BE49-F238E27FC236}">
                      <a16:creationId xmlns:a16="http://schemas.microsoft.com/office/drawing/2014/main" id="{BD72B6D8-EC52-43C6-8296-20AE6795564A}"/>
                    </a:ext>
                  </a:extLst>
                </p:cNvPr>
                <p:cNvCxnSpPr/>
                <p:nvPr/>
              </p:nvCxnSpPr>
              <p:spPr>
                <a:xfrm>
                  <a:off x="43705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20">
                  <a:extLst>
                    <a:ext uri="{FF2B5EF4-FFF2-40B4-BE49-F238E27FC236}">
                      <a16:creationId xmlns:a16="http://schemas.microsoft.com/office/drawing/2014/main" id="{4B9AB96E-E6B4-45EA-A8CB-3DF4C8DE8B87}"/>
                    </a:ext>
                  </a:extLst>
                </p:cNvPr>
                <p:cNvCxnSpPr/>
                <p:nvPr/>
              </p:nvCxnSpPr>
              <p:spPr>
                <a:xfrm>
                  <a:off x="457310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21">
                  <a:extLst>
                    <a:ext uri="{FF2B5EF4-FFF2-40B4-BE49-F238E27FC236}">
                      <a16:creationId xmlns:a16="http://schemas.microsoft.com/office/drawing/2014/main" id="{F9C0A1AA-D0BF-4F5A-A6F0-2AFA7C888692}"/>
                    </a:ext>
                  </a:extLst>
                </p:cNvPr>
                <p:cNvCxnSpPr/>
                <p:nvPr/>
              </p:nvCxnSpPr>
              <p:spPr>
                <a:xfrm>
                  <a:off x="477563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22">
                  <a:extLst>
                    <a:ext uri="{FF2B5EF4-FFF2-40B4-BE49-F238E27FC236}">
                      <a16:creationId xmlns:a16="http://schemas.microsoft.com/office/drawing/2014/main" id="{D29044F1-14BF-4D1A-8741-A91832F02773}"/>
                    </a:ext>
                  </a:extLst>
                </p:cNvPr>
                <p:cNvCxnSpPr/>
                <p:nvPr/>
              </p:nvCxnSpPr>
              <p:spPr>
                <a:xfrm>
                  <a:off x="443809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23">
                  <a:extLst>
                    <a:ext uri="{FF2B5EF4-FFF2-40B4-BE49-F238E27FC236}">
                      <a16:creationId xmlns:a16="http://schemas.microsoft.com/office/drawing/2014/main" id="{D1C07411-E44D-4CEB-99FD-8BF1BD95A159}"/>
                    </a:ext>
                  </a:extLst>
                </p:cNvPr>
                <p:cNvCxnSpPr/>
                <p:nvPr/>
              </p:nvCxnSpPr>
              <p:spPr>
                <a:xfrm>
                  <a:off x="45056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24">
                  <a:extLst>
                    <a:ext uri="{FF2B5EF4-FFF2-40B4-BE49-F238E27FC236}">
                      <a16:creationId xmlns:a16="http://schemas.microsoft.com/office/drawing/2014/main" id="{7AE3B99C-A305-4A28-96B5-69D14999E4EE}"/>
                    </a:ext>
                  </a:extLst>
                </p:cNvPr>
                <p:cNvCxnSpPr/>
                <p:nvPr/>
              </p:nvCxnSpPr>
              <p:spPr>
                <a:xfrm>
                  <a:off x="47081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25">
                  <a:extLst>
                    <a:ext uri="{FF2B5EF4-FFF2-40B4-BE49-F238E27FC236}">
                      <a16:creationId xmlns:a16="http://schemas.microsoft.com/office/drawing/2014/main" id="{50E33382-16DA-4732-B346-D369EDBEC30C}"/>
                    </a:ext>
                  </a:extLst>
                </p:cNvPr>
                <p:cNvCxnSpPr/>
                <p:nvPr/>
              </p:nvCxnSpPr>
              <p:spPr>
                <a:xfrm>
                  <a:off x="48431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Connector 26">
                  <a:extLst>
                    <a:ext uri="{FF2B5EF4-FFF2-40B4-BE49-F238E27FC236}">
                      <a16:creationId xmlns:a16="http://schemas.microsoft.com/office/drawing/2014/main" id="{FD67A03B-D471-4122-BF1B-5D9E39AD21BA}"/>
                    </a:ext>
                  </a:extLst>
                </p:cNvPr>
                <p:cNvCxnSpPr/>
                <p:nvPr/>
              </p:nvCxnSpPr>
              <p:spPr>
                <a:xfrm>
                  <a:off x="491064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Connector 27">
                  <a:extLst>
                    <a:ext uri="{FF2B5EF4-FFF2-40B4-BE49-F238E27FC236}">
                      <a16:creationId xmlns:a16="http://schemas.microsoft.com/office/drawing/2014/main" id="{82438DCF-919E-4988-A962-CB4A33BB6607}"/>
                    </a:ext>
                  </a:extLst>
                </p:cNvPr>
                <p:cNvCxnSpPr/>
                <p:nvPr/>
              </p:nvCxnSpPr>
              <p:spPr>
                <a:xfrm>
                  <a:off x="46406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28">
                  <a:extLst>
                    <a:ext uri="{FF2B5EF4-FFF2-40B4-BE49-F238E27FC236}">
                      <a16:creationId xmlns:a16="http://schemas.microsoft.com/office/drawing/2014/main" id="{76B86317-6390-457F-9C51-2088EEAAD67A}"/>
                    </a:ext>
                  </a:extLst>
                </p:cNvPr>
                <p:cNvCxnSpPr/>
                <p:nvPr/>
              </p:nvCxnSpPr>
              <p:spPr>
                <a:xfrm>
                  <a:off x="43030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Connector 29">
                  <a:extLst>
                    <a:ext uri="{FF2B5EF4-FFF2-40B4-BE49-F238E27FC236}">
                      <a16:creationId xmlns:a16="http://schemas.microsoft.com/office/drawing/2014/main" id="{5A3F012B-4611-4560-B275-8E50043FD00A}"/>
                    </a:ext>
                  </a:extLst>
                </p:cNvPr>
                <p:cNvCxnSpPr/>
                <p:nvPr/>
              </p:nvCxnSpPr>
              <p:spPr>
                <a:xfrm>
                  <a:off x="423556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32">
                  <a:extLst>
                    <a:ext uri="{FF2B5EF4-FFF2-40B4-BE49-F238E27FC236}">
                      <a16:creationId xmlns:a16="http://schemas.microsoft.com/office/drawing/2014/main" id="{F9B6C3DB-E5F2-45CE-83B0-DC4F6C36E5B7}"/>
                    </a:ext>
                  </a:extLst>
                </p:cNvPr>
                <p:cNvCxnSpPr/>
                <p:nvPr/>
              </p:nvCxnSpPr>
              <p:spPr>
                <a:xfrm>
                  <a:off x="50456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33">
                  <a:extLst>
                    <a:ext uri="{FF2B5EF4-FFF2-40B4-BE49-F238E27FC236}">
                      <a16:creationId xmlns:a16="http://schemas.microsoft.com/office/drawing/2014/main" id="{5EB09819-5291-4D7F-B7B8-27E5F7F55596}"/>
                    </a:ext>
                  </a:extLst>
                </p:cNvPr>
                <p:cNvCxnSpPr/>
                <p:nvPr/>
              </p:nvCxnSpPr>
              <p:spPr>
                <a:xfrm>
                  <a:off x="5248191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34">
                  <a:extLst>
                    <a:ext uri="{FF2B5EF4-FFF2-40B4-BE49-F238E27FC236}">
                      <a16:creationId xmlns:a16="http://schemas.microsoft.com/office/drawing/2014/main" id="{88960567-E770-4F50-B711-B9FF622FFD67}"/>
                    </a:ext>
                  </a:extLst>
                </p:cNvPr>
                <p:cNvCxnSpPr/>
                <p:nvPr/>
              </p:nvCxnSpPr>
              <p:spPr>
                <a:xfrm>
                  <a:off x="545071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35">
                  <a:extLst>
                    <a:ext uri="{FF2B5EF4-FFF2-40B4-BE49-F238E27FC236}">
                      <a16:creationId xmlns:a16="http://schemas.microsoft.com/office/drawing/2014/main" id="{D79CD155-C0B0-46F1-8006-0DEB37B92C82}"/>
                    </a:ext>
                  </a:extLst>
                </p:cNvPr>
                <p:cNvCxnSpPr/>
                <p:nvPr/>
              </p:nvCxnSpPr>
              <p:spPr>
                <a:xfrm>
                  <a:off x="511317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36">
                  <a:extLst>
                    <a:ext uri="{FF2B5EF4-FFF2-40B4-BE49-F238E27FC236}">
                      <a16:creationId xmlns:a16="http://schemas.microsoft.com/office/drawing/2014/main" id="{1F7F70E1-2E26-441D-B5D2-26FDB43BC430}"/>
                    </a:ext>
                  </a:extLst>
                </p:cNvPr>
                <p:cNvCxnSpPr/>
                <p:nvPr/>
              </p:nvCxnSpPr>
              <p:spPr>
                <a:xfrm>
                  <a:off x="518068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Straight Connector 37">
                  <a:extLst>
                    <a:ext uri="{FF2B5EF4-FFF2-40B4-BE49-F238E27FC236}">
                      <a16:creationId xmlns:a16="http://schemas.microsoft.com/office/drawing/2014/main" id="{325C4A6B-CB07-4A3F-AA1C-86F002E297F4}"/>
                    </a:ext>
                  </a:extLst>
                </p:cNvPr>
                <p:cNvCxnSpPr/>
                <p:nvPr/>
              </p:nvCxnSpPr>
              <p:spPr>
                <a:xfrm>
                  <a:off x="538320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38">
                  <a:extLst>
                    <a:ext uri="{FF2B5EF4-FFF2-40B4-BE49-F238E27FC236}">
                      <a16:creationId xmlns:a16="http://schemas.microsoft.com/office/drawing/2014/main" id="{7AEB099D-8B32-411C-81D9-470606B62390}"/>
                    </a:ext>
                  </a:extLst>
                </p:cNvPr>
                <p:cNvCxnSpPr/>
                <p:nvPr/>
              </p:nvCxnSpPr>
              <p:spPr>
                <a:xfrm>
                  <a:off x="551822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Straight Connector 39">
                  <a:extLst>
                    <a:ext uri="{FF2B5EF4-FFF2-40B4-BE49-F238E27FC236}">
                      <a16:creationId xmlns:a16="http://schemas.microsoft.com/office/drawing/2014/main" id="{5D97E297-2D74-4194-B409-998FA4954A16}"/>
                    </a:ext>
                  </a:extLst>
                </p:cNvPr>
                <p:cNvCxnSpPr/>
                <p:nvPr/>
              </p:nvCxnSpPr>
              <p:spPr>
                <a:xfrm>
                  <a:off x="558573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0">
                  <a:extLst>
                    <a:ext uri="{FF2B5EF4-FFF2-40B4-BE49-F238E27FC236}">
                      <a16:creationId xmlns:a16="http://schemas.microsoft.com/office/drawing/2014/main" id="{DD0E75C0-8A22-45EB-A7CF-563A24547545}"/>
                    </a:ext>
                  </a:extLst>
                </p:cNvPr>
                <p:cNvCxnSpPr/>
                <p:nvPr/>
              </p:nvCxnSpPr>
              <p:spPr>
                <a:xfrm>
                  <a:off x="531569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41">
                  <a:extLst>
                    <a:ext uri="{FF2B5EF4-FFF2-40B4-BE49-F238E27FC236}">
                      <a16:creationId xmlns:a16="http://schemas.microsoft.com/office/drawing/2014/main" id="{597EA7CB-2C17-4AA1-9638-243D2962D94F}"/>
                    </a:ext>
                  </a:extLst>
                </p:cNvPr>
                <p:cNvCxnSpPr/>
                <p:nvPr/>
              </p:nvCxnSpPr>
              <p:spPr>
                <a:xfrm>
                  <a:off x="49781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4">
                  <a:extLst>
                    <a:ext uri="{FF2B5EF4-FFF2-40B4-BE49-F238E27FC236}">
                      <a16:creationId xmlns:a16="http://schemas.microsoft.com/office/drawing/2014/main" id="{223977C0-0B37-4706-850E-76AC5B309E4B}"/>
                    </a:ext>
                  </a:extLst>
                </p:cNvPr>
                <p:cNvCxnSpPr/>
                <p:nvPr/>
              </p:nvCxnSpPr>
              <p:spPr>
                <a:xfrm>
                  <a:off x="572074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Connector 45">
                  <a:extLst>
                    <a:ext uri="{FF2B5EF4-FFF2-40B4-BE49-F238E27FC236}">
                      <a16:creationId xmlns:a16="http://schemas.microsoft.com/office/drawing/2014/main" id="{7A1C9C1A-37AE-42B6-B9AA-098BB34C2A1C}"/>
                    </a:ext>
                  </a:extLst>
                </p:cNvPr>
                <p:cNvCxnSpPr/>
                <p:nvPr/>
              </p:nvCxnSpPr>
              <p:spPr>
                <a:xfrm>
                  <a:off x="592327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6">
                  <a:extLst>
                    <a:ext uri="{FF2B5EF4-FFF2-40B4-BE49-F238E27FC236}">
                      <a16:creationId xmlns:a16="http://schemas.microsoft.com/office/drawing/2014/main" id="{000F4445-DB0C-44EF-ADC8-4DCC285F9AD0}"/>
                    </a:ext>
                  </a:extLst>
                </p:cNvPr>
                <p:cNvCxnSpPr/>
                <p:nvPr/>
              </p:nvCxnSpPr>
              <p:spPr>
                <a:xfrm>
                  <a:off x="612579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">
                  <a:extLst>
                    <a:ext uri="{FF2B5EF4-FFF2-40B4-BE49-F238E27FC236}">
                      <a16:creationId xmlns:a16="http://schemas.microsoft.com/office/drawing/2014/main" id="{F37BFEE0-0021-4E7E-A076-9301BDCA57D4}"/>
                    </a:ext>
                  </a:extLst>
                </p:cNvPr>
                <p:cNvCxnSpPr/>
                <p:nvPr/>
              </p:nvCxnSpPr>
              <p:spPr>
                <a:xfrm>
                  <a:off x="578825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">
                  <a:extLst>
                    <a:ext uri="{FF2B5EF4-FFF2-40B4-BE49-F238E27FC236}">
                      <a16:creationId xmlns:a16="http://schemas.microsoft.com/office/drawing/2014/main" id="{31CEC259-36AF-4F06-81C6-E91331E7F26C}"/>
                    </a:ext>
                  </a:extLst>
                </p:cNvPr>
                <p:cNvCxnSpPr/>
                <p:nvPr/>
              </p:nvCxnSpPr>
              <p:spPr>
                <a:xfrm>
                  <a:off x="585576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Connector 49">
                  <a:extLst>
                    <a:ext uri="{FF2B5EF4-FFF2-40B4-BE49-F238E27FC236}">
                      <a16:creationId xmlns:a16="http://schemas.microsoft.com/office/drawing/2014/main" id="{283F69DF-F3E8-4DB4-9945-F024EEA6CBE6}"/>
                    </a:ext>
                  </a:extLst>
                </p:cNvPr>
                <p:cNvCxnSpPr/>
                <p:nvPr/>
              </p:nvCxnSpPr>
              <p:spPr>
                <a:xfrm>
                  <a:off x="605829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50">
                  <a:extLst>
                    <a:ext uri="{FF2B5EF4-FFF2-40B4-BE49-F238E27FC236}">
                      <a16:creationId xmlns:a16="http://schemas.microsoft.com/office/drawing/2014/main" id="{721BDFF7-7509-4484-BCF9-613A2816672A}"/>
                    </a:ext>
                  </a:extLst>
                </p:cNvPr>
                <p:cNvCxnSpPr/>
                <p:nvPr/>
              </p:nvCxnSpPr>
              <p:spPr>
                <a:xfrm>
                  <a:off x="619330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Connector 51">
                  <a:extLst>
                    <a:ext uri="{FF2B5EF4-FFF2-40B4-BE49-F238E27FC236}">
                      <a16:creationId xmlns:a16="http://schemas.microsoft.com/office/drawing/2014/main" id="{8DC0B028-324E-47CB-AD4B-7C647280758E}"/>
                    </a:ext>
                  </a:extLst>
                </p:cNvPr>
                <p:cNvCxnSpPr/>
                <p:nvPr/>
              </p:nvCxnSpPr>
              <p:spPr>
                <a:xfrm>
                  <a:off x="626081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52">
                  <a:extLst>
                    <a:ext uri="{FF2B5EF4-FFF2-40B4-BE49-F238E27FC236}">
                      <a16:creationId xmlns:a16="http://schemas.microsoft.com/office/drawing/2014/main" id="{1DA63EF0-49C6-4E17-A95E-84B3539DB06A}"/>
                    </a:ext>
                  </a:extLst>
                </p:cNvPr>
                <p:cNvCxnSpPr/>
                <p:nvPr/>
              </p:nvCxnSpPr>
              <p:spPr>
                <a:xfrm>
                  <a:off x="599078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53">
                  <a:extLst>
                    <a:ext uri="{FF2B5EF4-FFF2-40B4-BE49-F238E27FC236}">
                      <a16:creationId xmlns:a16="http://schemas.microsoft.com/office/drawing/2014/main" id="{CC672CF4-73DF-427C-8A11-994D7F0740EE}"/>
                    </a:ext>
                  </a:extLst>
                </p:cNvPr>
                <p:cNvCxnSpPr/>
                <p:nvPr/>
              </p:nvCxnSpPr>
              <p:spPr>
                <a:xfrm>
                  <a:off x="565324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Connector 56">
                  <a:extLst>
                    <a:ext uri="{FF2B5EF4-FFF2-40B4-BE49-F238E27FC236}">
                      <a16:creationId xmlns:a16="http://schemas.microsoft.com/office/drawing/2014/main" id="{41803103-E15D-4F32-9895-496668008383}"/>
                    </a:ext>
                  </a:extLst>
                </p:cNvPr>
                <p:cNvCxnSpPr/>
                <p:nvPr/>
              </p:nvCxnSpPr>
              <p:spPr>
                <a:xfrm>
                  <a:off x="639583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Straight Connector 57">
                  <a:extLst>
                    <a:ext uri="{FF2B5EF4-FFF2-40B4-BE49-F238E27FC236}">
                      <a16:creationId xmlns:a16="http://schemas.microsoft.com/office/drawing/2014/main" id="{31BAA415-F45A-4DE1-BD57-FEFAA041A45F}"/>
                    </a:ext>
                  </a:extLst>
                </p:cNvPr>
                <p:cNvCxnSpPr/>
                <p:nvPr/>
              </p:nvCxnSpPr>
              <p:spPr>
                <a:xfrm>
                  <a:off x="6598356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Connector 58">
                  <a:extLst>
                    <a:ext uri="{FF2B5EF4-FFF2-40B4-BE49-F238E27FC236}">
                      <a16:creationId xmlns:a16="http://schemas.microsoft.com/office/drawing/2014/main" id="{BCF34CA1-8F36-4DC9-BCB5-2B4D475F6810}"/>
                    </a:ext>
                  </a:extLst>
                </p:cNvPr>
                <p:cNvCxnSpPr/>
                <p:nvPr/>
              </p:nvCxnSpPr>
              <p:spPr>
                <a:xfrm>
                  <a:off x="680088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Connector 59">
                  <a:extLst>
                    <a:ext uri="{FF2B5EF4-FFF2-40B4-BE49-F238E27FC236}">
                      <a16:creationId xmlns:a16="http://schemas.microsoft.com/office/drawing/2014/main" id="{AFA16491-52E8-4DB6-B892-98D8FD957ED2}"/>
                    </a:ext>
                  </a:extLst>
                </p:cNvPr>
                <p:cNvCxnSpPr/>
                <p:nvPr/>
              </p:nvCxnSpPr>
              <p:spPr>
                <a:xfrm>
                  <a:off x="646333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Connector 60">
                  <a:extLst>
                    <a:ext uri="{FF2B5EF4-FFF2-40B4-BE49-F238E27FC236}">
                      <a16:creationId xmlns:a16="http://schemas.microsoft.com/office/drawing/2014/main" id="{DBD72AA2-C179-421D-AA14-9D1575F25C33}"/>
                    </a:ext>
                  </a:extLst>
                </p:cNvPr>
                <p:cNvCxnSpPr/>
                <p:nvPr/>
              </p:nvCxnSpPr>
              <p:spPr>
                <a:xfrm>
                  <a:off x="653084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Straight Connector 61">
                  <a:extLst>
                    <a:ext uri="{FF2B5EF4-FFF2-40B4-BE49-F238E27FC236}">
                      <a16:creationId xmlns:a16="http://schemas.microsoft.com/office/drawing/2014/main" id="{34ADC80D-6552-476D-AAFA-2B265B994E32}"/>
                    </a:ext>
                  </a:extLst>
                </p:cNvPr>
                <p:cNvCxnSpPr/>
                <p:nvPr/>
              </p:nvCxnSpPr>
              <p:spPr>
                <a:xfrm>
                  <a:off x="673337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Straight Connector 62">
                  <a:extLst>
                    <a:ext uri="{FF2B5EF4-FFF2-40B4-BE49-F238E27FC236}">
                      <a16:creationId xmlns:a16="http://schemas.microsoft.com/office/drawing/2014/main" id="{81446EDC-EC82-44A5-A17F-3CA3DD663C28}"/>
                    </a:ext>
                  </a:extLst>
                </p:cNvPr>
                <p:cNvCxnSpPr/>
                <p:nvPr/>
              </p:nvCxnSpPr>
              <p:spPr>
                <a:xfrm>
                  <a:off x="686838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Straight Connector 63">
                  <a:extLst>
                    <a:ext uri="{FF2B5EF4-FFF2-40B4-BE49-F238E27FC236}">
                      <a16:creationId xmlns:a16="http://schemas.microsoft.com/office/drawing/2014/main" id="{D8CCB618-7F3B-4152-8253-F0C51C85AA92}"/>
                    </a:ext>
                  </a:extLst>
                </p:cNvPr>
                <p:cNvCxnSpPr/>
                <p:nvPr/>
              </p:nvCxnSpPr>
              <p:spPr>
                <a:xfrm>
                  <a:off x="693589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64">
                  <a:extLst>
                    <a:ext uri="{FF2B5EF4-FFF2-40B4-BE49-F238E27FC236}">
                      <a16:creationId xmlns:a16="http://schemas.microsoft.com/office/drawing/2014/main" id="{99E057C8-A3F8-46FF-BC1C-04AA6265D84D}"/>
                    </a:ext>
                  </a:extLst>
                </p:cNvPr>
                <p:cNvCxnSpPr/>
                <p:nvPr/>
              </p:nvCxnSpPr>
              <p:spPr>
                <a:xfrm>
                  <a:off x="666586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65">
                  <a:extLst>
                    <a:ext uri="{FF2B5EF4-FFF2-40B4-BE49-F238E27FC236}">
                      <a16:creationId xmlns:a16="http://schemas.microsoft.com/office/drawing/2014/main" id="{07BC6BE6-6DFA-45F7-BADA-2B202B085D5A}"/>
                    </a:ext>
                  </a:extLst>
                </p:cNvPr>
                <p:cNvCxnSpPr/>
                <p:nvPr/>
              </p:nvCxnSpPr>
              <p:spPr>
                <a:xfrm>
                  <a:off x="632832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Connector 68">
                  <a:extLst>
                    <a:ext uri="{FF2B5EF4-FFF2-40B4-BE49-F238E27FC236}">
                      <a16:creationId xmlns:a16="http://schemas.microsoft.com/office/drawing/2014/main" id="{705D8026-34D8-4BD2-80CA-109D5FBB033A}"/>
                    </a:ext>
                  </a:extLst>
                </p:cNvPr>
                <p:cNvCxnSpPr/>
                <p:nvPr/>
              </p:nvCxnSpPr>
              <p:spPr>
                <a:xfrm>
                  <a:off x="707091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Connector 69">
                  <a:extLst>
                    <a:ext uri="{FF2B5EF4-FFF2-40B4-BE49-F238E27FC236}">
                      <a16:creationId xmlns:a16="http://schemas.microsoft.com/office/drawing/2014/main" id="{FBFD76C3-10A0-4C56-B986-C9C6E7FA2D1B}"/>
                    </a:ext>
                  </a:extLst>
                </p:cNvPr>
                <p:cNvCxnSpPr/>
                <p:nvPr/>
              </p:nvCxnSpPr>
              <p:spPr>
                <a:xfrm>
                  <a:off x="727343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Straight Connector 70">
                  <a:extLst>
                    <a:ext uri="{FF2B5EF4-FFF2-40B4-BE49-F238E27FC236}">
                      <a16:creationId xmlns:a16="http://schemas.microsoft.com/office/drawing/2014/main" id="{24BCCE60-7337-49B1-AE5A-CC428FEF7850}"/>
                    </a:ext>
                  </a:extLst>
                </p:cNvPr>
                <p:cNvCxnSpPr/>
                <p:nvPr/>
              </p:nvCxnSpPr>
              <p:spPr>
                <a:xfrm>
                  <a:off x="747596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Connector 71">
                  <a:extLst>
                    <a:ext uri="{FF2B5EF4-FFF2-40B4-BE49-F238E27FC236}">
                      <a16:creationId xmlns:a16="http://schemas.microsoft.com/office/drawing/2014/main" id="{D9F4F606-F140-4AA0-A4FC-50CEF754F2A7}"/>
                    </a:ext>
                  </a:extLst>
                </p:cNvPr>
                <p:cNvCxnSpPr/>
                <p:nvPr/>
              </p:nvCxnSpPr>
              <p:spPr>
                <a:xfrm>
                  <a:off x="713842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Straight Connector 72">
                  <a:extLst>
                    <a:ext uri="{FF2B5EF4-FFF2-40B4-BE49-F238E27FC236}">
                      <a16:creationId xmlns:a16="http://schemas.microsoft.com/office/drawing/2014/main" id="{D93C6737-B46E-4D90-B310-AB4EC0C5408B}"/>
                    </a:ext>
                  </a:extLst>
                </p:cNvPr>
                <p:cNvCxnSpPr/>
                <p:nvPr/>
              </p:nvCxnSpPr>
              <p:spPr>
                <a:xfrm>
                  <a:off x="720593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Straight Connector 73">
                  <a:extLst>
                    <a:ext uri="{FF2B5EF4-FFF2-40B4-BE49-F238E27FC236}">
                      <a16:creationId xmlns:a16="http://schemas.microsoft.com/office/drawing/2014/main" id="{3651F45A-55C8-4058-8C61-B1D5CD972255}"/>
                    </a:ext>
                  </a:extLst>
                </p:cNvPr>
                <p:cNvCxnSpPr/>
                <p:nvPr/>
              </p:nvCxnSpPr>
              <p:spPr>
                <a:xfrm>
                  <a:off x="740845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Connector 74">
                  <a:extLst>
                    <a:ext uri="{FF2B5EF4-FFF2-40B4-BE49-F238E27FC236}">
                      <a16:creationId xmlns:a16="http://schemas.microsoft.com/office/drawing/2014/main" id="{445E55D7-9E1B-4C92-97D2-9AFFF37EF987}"/>
                    </a:ext>
                  </a:extLst>
                </p:cNvPr>
                <p:cNvCxnSpPr/>
                <p:nvPr/>
              </p:nvCxnSpPr>
              <p:spPr>
                <a:xfrm>
                  <a:off x="754347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Straight Connector 75">
                  <a:extLst>
                    <a:ext uri="{FF2B5EF4-FFF2-40B4-BE49-F238E27FC236}">
                      <a16:creationId xmlns:a16="http://schemas.microsoft.com/office/drawing/2014/main" id="{3982DC5D-7445-42EF-ACB2-6A80D9CDB6F7}"/>
                    </a:ext>
                  </a:extLst>
                </p:cNvPr>
                <p:cNvCxnSpPr/>
                <p:nvPr/>
              </p:nvCxnSpPr>
              <p:spPr>
                <a:xfrm>
                  <a:off x="7610979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Connector 76">
                  <a:extLst>
                    <a:ext uri="{FF2B5EF4-FFF2-40B4-BE49-F238E27FC236}">
                      <a16:creationId xmlns:a16="http://schemas.microsoft.com/office/drawing/2014/main" id="{CB890F01-06BF-4416-A2C0-301FB9DB1CB9}"/>
                    </a:ext>
                  </a:extLst>
                </p:cNvPr>
                <p:cNvCxnSpPr/>
                <p:nvPr/>
              </p:nvCxnSpPr>
              <p:spPr>
                <a:xfrm>
                  <a:off x="734094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Straight Connector 77">
                  <a:extLst>
                    <a:ext uri="{FF2B5EF4-FFF2-40B4-BE49-F238E27FC236}">
                      <a16:creationId xmlns:a16="http://schemas.microsoft.com/office/drawing/2014/main" id="{68C69C2B-F241-46FD-A500-AFC9777B6341}"/>
                    </a:ext>
                  </a:extLst>
                </p:cNvPr>
                <p:cNvCxnSpPr/>
                <p:nvPr/>
              </p:nvCxnSpPr>
              <p:spPr>
                <a:xfrm>
                  <a:off x="700340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Connector 80">
                  <a:extLst>
                    <a:ext uri="{FF2B5EF4-FFF2-40B4-BE49-F238E27FC236}">
                      <a16:creationId xmlns:a16="http://schemas.microsoft.com/office/drawing/2014/main" id="{BBA3EE23-E66E-4CF5-87A5-62303A57A631}"/>
                    </a:ext>
                  </a:extLst>
                </p:cNvPr>
                <p:cNvCxnSpPr/>
                <p:nvPr/>
              </p:nvCxnSpPr>
              <p:spPr>
                <a:xfrm>
                  <a:off x="774599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81">
                  <a:extLst>
                    <a:ext uri="{FF2B5EF4-FFF2-40B4-BE49-F238E27FC236}">
                      <a16:creationId xmlns:a16="http://schemas.microsoft.com/office/drawing/2014/main" id="{D3239174-7B4B-45AC-BE0F-7309D97597B9}"/>
                    </a:ext>
                  </a:extLst>
                </p:cNvPr>
                <p:cNvCxnSpPr/>
                <p:nvPr/>
              </p:nvCxnSpPr>
              <p:spPr>
                <a:xfrm>
                  <a:off x="7948521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82">
                  <a:extLst>
                    <a:ext uri="{FF2B5EF4-FFF2-40B4-BE49-F238E27FC236}">
                      <a16:creationId xmlns:a16="http://schemas.microsoft.com/office/drawing/2014/main" id="{611BA0BF-E93D-435C-948B-543DE50A27F3}"/>
                    </a:ext>
                  </a:extLst>
                </p:cNvPr>
                <p:cNvCxnSpPr/>
                <p:nvPr/>
              </p:nvCxnSpPr>
              <p:spPr>
                <a:xfrm>
                  <a:off x="815104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Straight Connector 83">
                  <a:extLst>
                    <a:ext uri="{FF2B5EF4-FFF2-40B4-BE49-F238E27FC236}">
                      <a16:creationId xmlns:a16="http://schemas.microsoft.com/office/drawing/2014/main" id="{CB07FE2F-B6E0-46D1-8073-89D4B548433B}"/>
                    </a:ext>
                  </a:extLst>
                </p:cNvPr>
                <p:cNvCxnSpPr/>
                <p:nvPr/>
              </p:nvCxnSpPr>
              <p:spPr>
                <a:xfrm>
                  <a:off x="7813504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Straight Connector 84">
                  <a:extLst>
                    <a:ext uri="{FF2B5EF4-FFF2-40B4-BE49-F238E27FC236}">
                      <a16:creationId xmlns:a16="http://schemas.microsoft.com/office/drawing/2014/main" id="{5100F54B-BEB0-42B9-908E-CF3C37AE678E}"/>
                    </a:ext>
                  </a:extLst>
                </p:cNvPr>
                <p:cNvCxnSpPr/>
                <p:nvPr/>
              </p:nvCxnSpPr>
              <p:spPr>
                <a:xfrm>
                  <a:off x="7881012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Connector 85">
                  <a:extLst>
                    <a:ext uri="{FF2B5EF4-FFF2-40B4-BE49-F238E27FC236}">
                      <a16:creationId xmlns:a16="http://schemas.microsoft.com/office/drawing/2014/main" id="{FCBCF2B0-4B32-4ED5-81CD-865C8DAFEB6D}"/>
                    </a:ext>
                  </a:extLst>
                </p:cNvPr>
                <p:cNvCxnSpPr/>
                <p:nvPr/>
              </p:nvCxnSpPr>
              <p:spPr>
                <a:xfrm>
                  <a:off x="8083537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Connector 86">
                  <a:extLst>
                    <a:ext uri="{FF2B5EF4-FFF2-40B4-BE49-F238E27FC236}">
                      <a16:creationId xmlns:a16="http://schemas.microsoft.com/office/drawing/2014/main" id="{9B29488F-1132-4FDA-9D47-B37931D5D899}"/>
                    </a:ext>
                  </a:extLst>
                </p:cNvPr>
                <p:cNvCxnSpPr/>
                <p:nvPr/>
              </p:nvCxnSpPr>
              <p:spPr>
                <a:xfrm>
                  <a:off x="8218553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87">
                  <a:extLst>
                    <a:ext uri="{FF2B5EF4-FFF2-40B4-BE49-F238E27FC236}">
                      <a16:creationId xmlns:a16="http://schemas.microsoft.com/office/drawing/2014/main" id="{82B11C10-8C27-4360-8DD0-67FAC0E14B6B}"/>
                    </a:ext>
                  </a:extLst>
                </p:cNvPr>
                <p:cNvCxnSpPr/>
                <p:nvPr/>
              </p:nvCxnSpPr>
              <p:spPr>
                <a:xfrm>
                  <a:off x="8286062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88">
                  <a:extLst>
                    <a:ext uri="{FF2B5EF4-FFF2-40B4-BE49-F238E27FC236}">
                      <a16:creationId xmlns:a16="http://schemas.microsoft.com/office/drawing/2014/main" id="{E11060AC-6932-4FE7-A299-367FC7BF679D}"/>
                    </a:ext>
                  </a:extLst>
                </p:cNvPr>
                <p:cNvCxnSpPr/>
                <p:nvPr/>
              </p:nvCxnSpPr>
              <p:spPr>
                <a:xfrm>
                  <a:off x="801602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Straight Connector 89">
                  <a:extLst>
                    <a:ext uri="{FF2B5EF4-FFF2-40B4-BE49-F238E27FC236}">
                      <a16:creationId xmlns:a16="http://schemas.microsoft.com/office/drawing/2014/main" id="{2DEB7DBB-6143-47D2-A2B0-39607D4D7430}"/>
                    </a:ext>
                  </a:extLst>
                </p:cNvPr>
                <p:cNvCxnSpPr/>
                <p:nvPr/>
              </p:nvCxnSpPr>
              <p:spPr>
                <a:xfrm>
                  <a:off x="767848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Straight Connector 92">
                  <a:extLst>
                    <a:ext uri="{FF2B5EF4-FFF2-40B4-BE49-F238E27FC236}">
                      <a16:creationId xmlns:a16="http://schemas.microsoft.com/office/drawing/2014/main" id="{FC51F9CB-B961-4F5F-A5E3-9D15D572E7F1}"/>
                    </a:ext>
                  </a:extLst>
                </p:cNvPr>
                <p:cNvCxnSpPr/>
                <p:nvPr/>
              </p:nvCxnSpPr>
              <p:spPr>
                <a:xfrm>
                  <a:off x="842107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Straight Connector 93">
                  <a:extLst>
                    <a:ext uri="{FF2B5EF4-FFF2-40B4-BE49-F238E27FC236}">
                      <a16:creationId xmlns:a16="http://schemas.microsoft.com/office/drawing/2014/main" id="{8244FA6C-AC79-4AA9-A37C-E8AEDE25A1F6}"/>
                    </a:ext>
                  </a:extLst>
                </p:cNvPr>
                <p:cNvCxnSpPr/>
                <p:nvPr/>
              </p:nvCxnSpPr>
              <p:spPr>
                <a:xfrm>
                  <a:off x="8623603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Straight Connector 94">
                  <a:extLst>
                    <a:ext uri="{FF2B5EF4-FFF2-40B4-BE49-F238E27FC236}">
                      <a16:creationId xmlns:a16="http://schemas.microsoft.com/office/drawing/2014/main" id="{391DEFD6-283E-4CAA-9F59-1C950430F862}"/>
                    </a:ext>
                  </a:extLst>
                </p:cNvPr>
                <p:cNvCxnSpPr/>
                <p:nvPr/>
              </p:nvCxnSpPr>
              <p:spPr>
                <a:xfrm>
                  <a:off x="882612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Straight Connector 95">
                  <a:extLst>
                    <a:ext uri="{FF2B5EF4-FFF2-40B4-BE49-F238E27FC236}">
                      <a16:creationId xmlns:a16="http://schemas.microsoft.com/office/drawing/2014/main" id="{494C711F-DE53-4774-BA37-5041D37485EF}"/>
                    </a:ext>
                  </a:extLst>
                </p:cNvPr>
                <p:cNvCxnSpPr/>
                <p:nvPr/>
              </p:nvCxnSpPr>
              <p:spPr>
                <a:xfrm>
                  <a:off x="848858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Straight Connector 96">
                  <a:extLst>
                    <a:ext uri="{FF2B5EF4-FFF2-40B4-BE49-F238E27FC236}">
                      <a16:creationId xmlns:a16="http://schemas.microsoft.com/office/drawing/2014/main" id="{E8D83E54-1D54-4D05-87FE-4FACA4B644E4}"/>
                    </a:ext>
                  </a:extLst>
                </p:cNvPr>
                <p:cNvCxnSpPr/>
                <p:nvPr/>
              </p:nvCxnSpPr>
              <p:spPr>
                <a:xfrm>
                  <a:off x="855609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97">
                  <a:extLst>
                    <a:ext uri="{FF2B5EF4-FFF2-40B4-BE49-F238E27FC236}">
                      <a16:creationId xmlns:a16="http://schemas.microsoft.com/office/drawing/2014/main" id="{57C07BAD-FE6E-4ACB-98B7-9572D8231FE2}"/>
                    </a:ext>
                  </a:extLst>
                </p:cNvPr>
                <p:cNvCxnSpPr/>
                <p:nvPr/>
              </p:nvCxnSpPr>
              <p:spPr>
                <a:xfrm>
                  <a:off x="875861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Straight Connector 98">
                  <a:extLst>
                    <a:ext uri="{FF2B5EF4-FFF2-40B4-BE49-F238E27FC236}">
                      <a16:creationId xmlns:a16="http://schemas.microsoft.com/office/drawing/2014/main" id="{3300A2EA-CC22-4BD3-859F-2FC05E60A080}"/>
                    </a:ext>
                  </a:extLst>
                </p:cNvPr>
                <p:cNvCxnSpPr/>
                <p:nvPr/>
              </p:nvCxnSpPr>
              <p:spPr>
                <a:xfrm>
                  <a:off x="889363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Straight Connector 99">
                  <a:extLst>
                    <a:ext uri="{FF2B5EF4-FFF2-40B4-BE49-F238E27FC236}">
                      <a16:creationId xmlns:a16="http://schemas.microsoft.com/office/drawing/2014/main" id="{EA293EA5-5E5C-4E12-8977-522D117F91E4}"/>
                    </a:ext>
                  </a:extLst>
                </p:cNvPr>
                <p:cNvCxnSpPr/>
                <p:nvPr/>
              </p:nvCxnSpPr>
              <p:spPr>
                <a:xfrm>
                  <a:off x="8961144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Connector 100">
                  <a:extLst>
                    <a:ext uri="{FF2B5EF4-FFF2-40B4-BE49-F238E27FC236}">
                      <a16:creationId xmlns:a16="http://schemas.microsoft.com/office/drawing/2014/main" id="{C7FC2B16-A8EB-4E8F-B93B-4870A11DC5AB}"/>
                    </a:ext>
                  </a:extLst>
                </p:cNvPr>
                <p:cNvCxnSpPr/>
                <p:nvPr/>
              </p:nvCxnSpPr>
              <p:spPr>
                <a:xfrm>
                  <a:off x="8691111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Straight Connector 101">
                  <a:extLst>
                    <a:ext uri="{FF2B5EF4-FFF2-40B4-BE49-F238E27FC236}">
                      <a16:creationId xmlns:a16="http://schemas.microsoft.com/office/drawing/2014/main" id="{3C484977-92CA-4A58-9DBD-F013BF8C6586}"/>
                    </a:ext>
                  </a:extLst>
                </p:cNvPr>
                <p:cNvCxnSpPr/>
                <p:nvPr/>
              </p:nvCxnSpPr>
              <p:spPr>
                <a:xfrm>
                  <a:off x="8353570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Straight Connector 104">
                  <a:extLst>
                    <a:ext uri="{FF2B5EF4-FFF2-40B4-BE49-F238E27FC236}">
                      <a16:creationId xmlns:a16="http://schemas.microsoft.com/office/drawing/2014/main" id="{598A4036-537F-43D4-9491-1D30B9DF8B88}"/>
                    </a:ext>
                  </a:extLst>
                </p:cNvPr>
                <p:cNvCxnSpPr/>
                <p:nvPr/>
              </p:nvCxnSpPr>
              <p:spPr>
                <a:xfrm>
                  <a:off x="909616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Straight Connector 105">
                  <a:extLst>
                    <a:ext uri="{FF2B5EF4-FFF2-40B4-BE49-F238E27FC236}">
                      <a16:creationId xmlns:a16="http://schemas.microsoft.com/office/drawing/2014/main" id="{822C203F-0AA2-4AD5-BC53-AF903A44CF67}"/>
                    </a:ext>
                  </a:extLst>
                </p:cNvPr>
                <p:cNvCxnSpPr/>
                <p:nvPr/>
              </p:nvCxnSpPr>
              <p:spPr>
                <a:xfrm>
                  <a:off x="9298685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Straight Connector 106">
                  <a:extLst>
                    <a:ext uri="{FF2B5EF4-FFF2-40B4-BE49-F238E27FC236}">
                      <a16:creationId xmlns:a16="http://schemas.microsoft.com/office/drawing/2014/main" id="{4420CDB0-10DA-487C-A25C-E96346444234}"/>
                    </a:ext>
                  </a:extLst>
                </p:cNvPr>
                <p:cNvCxnSpPr/>
                <p:nvPr/>
              </p:nvCxnSpPr>
              <p:spPr>
                <a:xfrm>
                  <a:off x="950121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Straight Connector 107">
                  <a:extLst>
                    <a:ext uri="{FF2B5EF4-FFF2-40B4-BE49-F238E27FC236}">
                      <a16:creationId xmlns:a16="http://schemas.microsoft.com/office/drawing/2014/main" id="{7D5EFEF3-36B8-4FE6-8140-3826EF815758}"/>
                    </a:ext>
                  </a:extLst>
                </p:cNvPr>
                <p:cNvCxnSpPr/>
                <p:nvPr/>
              </p:nvCxnSpPr>
              <p:spPr>
                <a:xfrm>
                  <a:off x="916366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Straight Connector 108">
                  <a:extLst>
                    <a:ext uri="{FF2B5EF4-FFF2-40B4-BE49-F238E27FC236}">
                      <a16:creationId xmlns:a16="http://schemas.microsoft.com/office/drawing/2014/main" id="{3083CAB3-3D8F-424E-952B-ED3A60C4CFA1}"/>
                    </a:ext>
                  </a:extLst>
                </p:cNvPr>
                <p:cNvCxnSpPr/>
                <p:nvPr/>
              </p:nvCxnSpPr>
              <p:spPr>
                <a:xfrm>
                  <a:off x="923117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Straight Connector 109">
                  <a:extLst>
                    <a:ext uri="{FF2B5EF4-FFF2-40B4-BE49-F238E27FC236}">
                      <a16:creationId xmlns:a16="http://schemas.microsoft.com/office/drawing/2014/main" id="{E9BF0A11-FCF6-4BA8-A32C-EA320F318BEA}"/>
                    </a:ext>
                  </a:extLst>
                </p:cNvPr>
                <p:cNvCxnSpPr/>
                <p:nvPr/>
              </p:nvCxnSpPr>
              <p:spPr>
                <a:xfrm>
                  <a:off x="943370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Straight Connector 110">
                  <a:extLst>
                    <a:ext uri="{FF2B5EF4-FFF2-40B4-BE49-F238E27FC236}">
                      <a16:creationId xmlns:a16="http://schemas.microsoft.com/office/drawing/2014/main" id="{EB55BDEB-E55F-4110-9D57-A14FE963702B}"/>
                    </a:ext>
                  </a:extLst>
                </p:cNvPr>
                <p:cNvCxnSpPr/>
                <p:nvPr/>
              </p:nvCxnSpPr>
              <p:spPr>
                <a:xfrm>
                  <a:off x="956871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Straight Connector 111">
                  <a:extLst>
                    <a:ext uri="{FF2B5EF4-FFF2-40B4-BE49-F238E27FC236}">
                      <a16:creationId xmlns:a16="http://schemas.microsoft.com/office/drawing/2014/main" id="{AEBDDE28-C1A7-4192-98ED-4E36757BA874}"/>
                    </a:ext>
                  </a:extLst>
                </p:cNvPr>
                <p:cNvCxnSpPr/>
                <p:nvPr/>
              </p:nvCxnSpPr>
              <p:spPr>
                <a:xfrm>
                  <a:off x="963622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Straight Connector 112">
                  <a:extLst>
                    <a:ext uri="{FF2B5EF4-FFF2-40B4-BE49-F238E27FC236}">
                      <a16:creationId xmlns:a16="http://schemas.microsoft.com/office/drawing/2014/main" id="{6EA1F993-61BE-4D4A-993D-16762560BAA3}"/>
                    </a:ext>
                  </a:extLst>
                </p:cNvPr>
                <p:cNvCxnSpPr/>
                <p:nvPr/>
              </p:nvCxnSpPr>
              <p:spPr>
                <a:xfrm>
                  <a:off x="936619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Straight Connector 113">
                  <a:extLst>
                    <a:ext uri="{FF2B5EF4-FFF2-40B4-BE49-F238E27FC236}">
                      <a16:creationId xmlns:a16="http://schemas.microsoft.com/office/drawing/2014/main" id="{66D32A6A-D09A-4AFF-923B-6DB84996E7A9}"/>
                    </a:ext>
                  </a:extLst>
                </p:cNvPr>
                <p:cNvCxnSpPr/>
                <p:nvPr/>
              </p:nvCxnSpPr>
              <p:spPr>
                <a:xfrm>
                  <a:off x="902865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Straight Connector 117">
                  <a:extLst>
                    <a:ext uri="{FF2B5EF4-FFF2-40B4-BE49-F238E27FC236}">
                      <a16:creationId xmlns:a16="http://schemas.microsoft.com/office/drawing/2014/main" id="{2ACFC140-8583-4413-B272-ED7D896A7D94}"/>
                    </a:ext>
                  </a:extLst>
                </p:cNvPr>
                <p:cNvCxnSpPr/>
                <p:nvPr/>
              </p:nvCxnSpPr>
              <p:spPr>
                <a:xfrm>
                  <a:off x="977124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Straight Connector 118">
                  <a:extLst>
                    <a:ext uri="{FF2B5EF4-FFF2-40B4-BE49-F238E27FC236}">
                      <a16:creationId xmlns:a16="http://schemas.microsoft.com/office/drawing/2014/main" id="{9767E466-C174-4687-A02E-649A3D4832EA}"/>
                    </a:ext>
                  </a:extLst>
                </p:cNvPr>
                <p:cNvCxnSpPr/>
                <p:nvPr/>
              </p:nvCxnSpPr>
              <p:spPr>
                <a:xfrm>
                  <a:off x="997376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Straight Connector 119">
                  <a:extLst>
                    <a:ext uri="{FF2B5EF4-FFF2-40B4-BE49-F238E27FC236}">
                      <a16:creationId xmlns:a16="http://schemas.microsoft.com/office/drawing/2014/main" id="{1946F895-DB07-46B5-9EBC-76750273B263}"/>
                    </a:ext>
                  </a:extLst>
                </p:cNvPr>
                <p:cNvCxnSpPr/>
                <p:nvPr/>
              </p:nvCxnSpPr>
              <p:spPr>
                <a:xfrm>
                  <a:off x="1017629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Straight Connector 120">
                  <a:extLst>
                    <a:ext uri="{FF2B5EF4-FFF2-40B4-BE49-F238E27FC236}">
                      <a16:creationId xmlns:a16="http://schemas.microsoft.com/office/drawing/2014/main" id="{91D14733-5662-495C-86F3-4F2F86FE0F50}"/>
                    </a:ext>
                  </a:extLst>
                </p:cNvPr>
                <p:cNvCxnSpPr/>
                <p:nvPr/>
              </p:nvCxnSpPr>
              <p:spPr>
                <a:xfrm>
                  <a:off x="983875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121">
                  <a:extLst>
                    <a:ext uri="{FF2B5EF4-FFF2-40B4-BE49-F238E27FC236}">
                      <a16:creationId xmlns:a16="http://schemas.microsoft.com/office/drawing/2014/main" id="{2C776BEA-9F5D-47B0-A2A4-7D330E71AB6B}"/>
                    </a:ext>
                  </a:extLst>
                </p:cNvPr>
                <p:cNvCxnSpPr/>
                <p:nvPr/>
              </p:nvCxnSpPr>
              <p:spPr>
                <a:xfrm>
                  <a:off x="990626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122">
                  <a:extLst>
                    <a:ext uri="{FF2B5EF4-FFF2-40B4-BE49-F238E27FC236}">
                      <a16:creationId xmlns:a16="http://schemas.microsoft.com/office/drawing/2014/main" id="{38D08DAE-2223-46E6-B0FE-A5D3DC026417}"/>
                    </a:ext>
                  </a:extLst>
                </p:cNvPr>
                <p:cNvCxnSpPr/>
                <p:nvPr/>
              </p:nvCxnSpPr>
              <p:spPr>
                <a:xfrm>
                  <a:off x="1010878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123">
                  <a:extLst>
                    <a:ext uri="{FF2B5EF4-FFF2-40B4-BE49-F238E27FC236}">
                      <a16:creationId xmlns:a16="http://schemas.microsoft.com/office/drawing/2014/main" id="{C891FC06-0D54-456E-AC93-AA5BB84A6880}"/>
                    </a:ext>
                  </a:extLst>
                </p:cNvPr>
                <p:cNvCxnSpPr/>
                <p:nvPr/>
              </p:nvCxnSpPr>
              <p:spPr>
                <a:xfrm>
                  <a:off x="1024380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124">
                  <a:extLst>
                    <a:ext uri="{FF2B5EF4-FFF2-40B4-BE49-F238E27FC236}">
                      <a16:creationId xmlns:a16="http://schemas.microsoft.com/office/drawing/2014/main" id="{8A158C33-EF28-4B8D-805D-26DA0CA04E40}"/>
                    </a:ext>
                  </a:extLst>
                </p:cNvPr>
                <p:cNvCxnSpPr/>
                <p:nvPr/>
              </p:nvCxnSpPr>
              <p:spPr>
                <a:xfrm>
                  <a:off x="1031130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125">
                  <a:extLst>
                    <a:ext uri="{FF2B5EF4-FFF2-40B4-BE49-F238E27FC236}">
                      <a16:creationId xmlns:a16="http://schemas.microsoft.com/office/drawing/2014/main" id="{22277773-ECC0-4631-B105-D0E257DECD09}"/>
                    </a:ext>
                  </a:extLst>
                </p:cNvPr>
                <p:cNvCxnSpPr/>
                <p:nvPr/>
              </p:nvCxnSpPr>
              <p:spPr>
                <a:xfrm>
                  <a:off x="1004127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126">
                  <a:extLst>
                    <a:ext uri="{FF2B5EF4-FFF2-40B4-BE49-F238E27FC236}">
                      <a16:creationId xmlns:a16="http://schemas.microsoft.com/office/drawing/2014/main" id="{A5BC1E61-963E-4CD1-AE41-51387AD41D11}"/>
                    </a:ext>
                  </a:extLst>
                </p:cNvPr>
                <p:cNvCxnSpPr/>
                <p:nvPr/>
              </p:nvCxnSpPr>
              <p:spPr>
                <a:xfrm>
                  <a:off x="970373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Straight Connector 129">
                  <a:extLst>
                    <a:ext uri="{FF2B5EF4-FFF2-40B4-BE49-F238E27FC236}">
                      <a16:creationId xmlns:a16="http://schemas.microsoft.com/office/drawing/2014/main" id="{D0D735D8-75FA-4AEC-AF75-26E42621DA5D}"/>
                    </a:ext>
                  </a:extLst>
                </p:cNvPr>
                <p:cNvCxnSpPr/>
                <p:nvPr/>
              </p:nvCxnSpPr>
              <p:spPr>
                <a:xfrm>
                  <a:off x="1044632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Straight Connector 130">
                  <a:extLst>
                    <a:ext uri="{FF2B5EF4-FFF2-40B4-BE49-F238E27FC236}">
                      <a16:creationId xmlns:a16="http://schemas.microsoft.com/office/drawing/2014/main" id="{DB4A2D60-57BD-4462-A5FE-19C66DB2EBEC}"/>
                    </a:ext>
                  </a:extLst>
                </p:cNvPr>
                <p:cNvCxnSpPr/>
                <p:nvPr/>
              </p:nvCxnSpPr>
              <p:spPr>
                <a:xfrm>
                  <a:off x="1064885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Straight Connector 131">
                  <a:extLst>
                    <a:ext uri="{FF2B5EF4-FFF2-40B4-BE49-F238E27FC236}">
                      <a16:creationId xmlns:a16="http://schemas.microsoft.com/office/drawing/2014/main" id="{EFDF2E32-5A9E-49A3-86FF-797F398FFA24}"/>
                    </a:ext>
                  </a:extLst>
                </p:cNvPr>
                <p:cNvCxnSpPr/>
                <p:nvPr/>
              </p:nvCxnSpPr>
              <p:spPr>
                <a:xfrm>
                  <a:off x="108513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Straight Connector 132">
                  <a:extLst>
                    <a:ext uri="{FF2B5EF4-FFF2-40B4-BE49-F238E27FC236}">
                      <a16:creationId xmlns:a16="http://schemas.microsoft.com/office/drawing/2014/main" id="{120CD0CA-310D-48EF-B6DF-15519730D519}"/>
                    </a:ext>
                  </a:extLst>
                </p:cNvPr>
                <p:cNvCxnSpPr/>
                <p:nvPr/>
              </p:nvCxnSpPr>
              <p:spPr>
                <a:xfrm>
                  <a:off x="1051383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1" name="Straight Connector 133">
                  <a:extLst>
                    <a:ext uri="{FF2B5EF4-FFF2-40B4-BE49-F238E27FC236}">
                      <a16:creationId xmlns:a16="http://schemas.microsoft.com/office/drawing/2014/main" id="{EAC08BB1-E878-4130-B2BB-614B9DD7B68B}"/>
                    </a:ext>
                  </a:extLst>
                </p:cNvPr>
                <p:cNvCxnSpPr/>
                <p:nvPr/>
              </p:nvCxnSpPr>
              <p:spPr>
                <a:xfrm>
                  <a:off x="1058134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Straight Connector 134">
                  <a:extLst>
                    <a:ext uri="{FF2B5EF4-FFF2-40B4-BE49-F238E27FC236}">
                      <a16:creationId xmlns:a16="http://schemas.microsoft.com/office/drawing/2014/main" id="{CA0182CD-D4B0-4580-82DD-3EF30EB8B0BE}"/>
                    </a:ext>
                  </a:extLst>
                </p:cNvPr>
                <p:cNvCxnSpPr/>
                <p:nvPr/>
              </p:nvCxnSpPr>
              <p:spPr>
                <a:xfrm>
                  <a:off x="1078386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Straight Connector 135">
                  <a:extLst>
                    <a:ext uri="{FF2B5EF4-FFF2-40B4-BE49-F238E27FC236}">
                      <a16:creationId xmlns:a16="http://schemas.microsoft.com/office/drawing/2014/main" id="{7395ACB5-A9C7-43ED-8E08-7803C06B25F9}"/>
                    </a:ext>
                  </a:extLst>
                </p:cNvPr>
                <p:cNvCxnSpPr/>
                <p:nvPr/>
              </p:nvCxnSpPr>
              <p:spPr>
                <a:xfrm>
                  <a:off x="109188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Straight Connector 136">
                  <a:extLst>
                    <a:ext uri="{FF2B5EF4-FFF2-40B4-BE49-F238E27FC236}">
                      <a16:creationId xmlns:a16="http://schemas.microsoft.com/office/drawing/2014/main" id="{729ABA1C-83E8-4010-9C0F-1D6D4DF91CFD}"/>
                    </a:ext>
                  </a:extLst>
                </p:cNvPr>
                <p:cNvCxnSpPr/>
                <p:nvPr/>
              </p:nvCxnSpPr>
              <p:spPr>
                <a:xfrm>
                  <a:off x="1098639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Straight Connector 137">
                  <a:extLst>
                    <a:ext uri="{FF2B5EF4-FFF2-40B4-BE49-F238E27FC236}">
                      <a16:creationId xmlns:a16="http://schemas.microsoft.com/office/drawing/2014/main" id="{8151EDD5-8525-4F47-BBE9-0C0F013E08C8}"/>
                    </a:ext>
                  </a:extLst>
                </p:cNvPr>
                <p:cNvCxnSpPr/>
                <p:nvPr/>
              </p:nvCxnSpPr>
              <p:spPr>
                <a:xfrm>
                  <a:off x="1071635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138">
                  <a:extLst>
                    <a:ext uri="{FF2B5EF4-FFF2-40B4-BE49-F238E27FC236}">
                      <a16:creationId xmlns:a16="http://schemas.microsoft.com/office/drawing/2014/main" id="{F74DBF99-FE6E-4618-B211-BEE3AE3C546E}"/>
                    </a:ext>
                  </a:extLst>
                </p:cNvPr>
                <p:cNvCxnSpPr/>
                <p:nvPr/>
              </p:nvCxnSpPr>
              <p:spPr>
                <a:xfrm>
                  <a:off x="1037881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7" name="Straight Connector 142">
                  <a:extLst>
                    <a:ext uri="{FF2B5EF4-FFF2-40B4-BE49-F238E27FC236}">
                      <a16:creationId xmlns:a16="http://schemas.microsoft.com/office/drawing/2014/main" id="{CFFF6758-1966-4A7F-B958-A3CC6E230D38}"/>
                    </a:ext>
                  </a:extLst>
                </p:cNvPr>
                <p:cNvCxnSpPr/>
                <p:nvPr/>
              </p:nvCxnSpPr>
              <p:spPr>
                <a:xfrm>
                  <a:off x="1112140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143">
                  <a:extLst>
                    <a:ext uri="{FF2B5EF4-FFF2-40B4-BE49-F238E27FC236}">
                      <a16:creationId xmlns:a16="http://schemas.microsoft.com/office/drawing/2014/main" id="{D19CCDEA-13E8-41CE-92B7-2AE8D240CDA0}"/>
                    </a:ext>
                  </a:extLst>
                </p:cNvPr>
                <p:cNvCxnSpPr/>
                <p:nvPr/>
              </p:nvCxnSpPr>
              <p:spPr>
                <a:xfrm>
                  <a:off x="1132393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144">
                  <a:extLst>
                    <a:ext uri="{FF2B5EF4-FFF2-40B4-BE49-F238E27FC236}">
                      <a16:creationId xmlns:a16="http://schemas.microsoft.com/office/drawing/2014/main" id="{2F3BCD0D-7FCE-4010-9A9E-3E661236CB4D}"/>
                    </a:ext>
                  </a:extLst>
                </p:cNvPr>
                <p:cNvCxnSpPr/>
                <p:nvPr/>
              </p:nvCxnSpPr>
              <p:spPr>
                <a:xfrm>
                  <a:off x="115264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145">
                  <a:extLst>
                    <a:ext uri="{FF2B5EF4-FFF2-40B4-BE49-F238E27FC236}">
                      <a16:creationId xmlns:a16="http://schemas.microsoft.com/office/drawing/2014/main" id="{1590D907-B4D9-4AA2-B5FC-A45C1FB9F147}"/>
                    </a:ext>
                  </a:extLst>
                </p:cNvPr>
                <p:cNvCxnSpPr/>
                <p:nvPr/>
              </p:nvCxnSpPr>
              <p:spPr>
                <a:xfrm>
                  <a:off x="111889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146">
                  <a:extLst>
                    <a:ext uri="{FF2B5EF4-FFF2-40B4-BE49-F238E27FC236}">
                      <a16:creationId xmlns:a16="http://schemas.microsoft.com/office/drawing/2014/main" id="{1E738216-920F-4E64-9C8E-71098618F5A0}"/>
                    </a:ext>
                  </a:extLst>
                </p:cNvPr>
                <p:cNvCxnSpPr/>
                <p:nvPr/>
              </p:nvCxnSpPr>
              <p:spPr>
                <a:xfrm>
                  <a:off x="112564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147">
                  <a:extLst>
                    <a:ext uri="{FF2B5EF4-FFF2-40B4-BE49-F238E27FC236}">
                      <a16:creationId xmlns:a16="http://schemas.microsoft.com/office/drawing/2014/main" id="{D7C95AC9-462D-430F-9A58-35B2EDB5F887}"/>
                    </a:ext>
                  </a:extLst>
                </p:cNvPr>
                <p:cNvCxnSpPr/>
                <p:nvPr/>
              </p:nvCxnSpPr>
              <p:spPr>
                <a:xfrm>
                  <a:off x="1145894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148">
                  <a:extLst>
                    <a:ext uri="{FF2B5EF4-FFF2-40B4-BE49-F238E27FC236}">
                      <a16:creationId xmlns:a16="http://schemas.microsoft.com/office/drawing/2014/main" id="{0AD86EC4-6620-465C-BBE5-3675F8DC57B9}"/>
                    </a:ext>
                  </a:extLst>
                </p:cNvPr>
                <p:cNvCxnSpPr/>
                <p:nvPr/>
              </p:nvCxnSpPr>
              <p:spPr>
                <a:xfrm>
                  <a:off x="115939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149">
                  <a:extLst>
                    <a:ext uri="{FF2B5EF4-FFF2-40B4-BE49-F238E27FC236}">
                      <a16:creationId xmlns:a16="http://schemas.microsoft.com/office/drawing/2014/main" id="{48B117A9-6D75-4AF0-B2BC-2A41E7149A38}"/>
                    </a:ext>
                  </a:extLst>
                </p:cNvPr>
                <p:cNvCxnSpPr/>
                <p:nvPr/>
              </p:nvCxnSpPr>
              <p:spPr>
                <a:xfrm>
                  <a:off x="1166148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150">
                  <a:extLst>
                    <a:ext uri="{FF2B5EF4-FFF2-40B4-BE49-F238E27FC236}">
                      <a16:creationId xmlns:a16="http://schemas.microsoft.com/office/drawing/2014/main" id="{2784379E-C29E-4F5B-ACCB-D44F947D231F}"/>
                    </a:ext>
                  </a:extLst>
                </p:cNvPr>
                <p:cNvCxnSpPr/>
                <p:nvPr/>
              </p:nvCxnSpPr>
              <p:spPr>
                <a:xfrm>
                  <a:off x="113914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151">
                  <a:extLst>
                    <a:ext uri="{FF2B5EF4-FFF2-40B4-BE49-F238E27FC236}">
                      <a16:creationId xmlns:a16="http://schemas.microsoft.com/office/drawing/2014/main" id="{189C0E04-7516-44C0-AA26-BB75C70AEEA9}"/>
                    </a:ext>
                  </a:extLst>
                </p:cNvPr>
                <p:cNvCxnSpPr/>
                <p:nvPr/>
              </p:nvCxnSpPr>
              <p:spPr>
                <a:xfrm>
                  <a:off x="110539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142">
                  <a:extLst>
                    <a:ext uri="{FF2B5EF4-FFF2-40B4-BE49-F238E27FC236}">
                      <a16:creationId xmlns:a16="http://schemas.microsoft.com/office/drawing/2014/main" id="{C0838C53-E860-4931-819B-BF8876A86509}"/>
                    </a:ext>
                  </a:extLst>
                </p:cNvPr>
                <p:cNvCxnSpPr/>
                <p:nvPr/>
              </p:nvCxnSpPr>
              <p:spPr>
                <a:xfrm>
                  <a:off x="1180289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143">
                  <a:extLst>
                    <a:ext uri="{FF2B5EF4-FFF2-40B4-BE49-F238E27FC236}">
                      <a16:creationId xmlns:a16="http://schemas.microsoft.com/office/drawing/2014/main" id="{A7BAF550-8C61-46A2-82DE-F100D2C3BB2D}"/>
                    </a:ext>
                  </a:extLst>
                </p:cNvPr>
                <p:cNvCxnSpPr/>
                <p:nvPr/>
              </p:nvCxnSpPr>
              <p:spPr>
                <a:xfrm>
                  <a:off x="1200542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144">
                  <a:extLst>
                    <a:ext uri="{FF2B5EF4-FFF2-40B4-BE49-F238E27FC236}">
                      <a16:creationId xmlns:a16="http://schemas.microsoft.com/office/drawing/2014/main" id="{CC024A38-506E-4E18-AAD6-D551D726593A}"/>
                    </a:ext>
                  </a:extLst>
                </p:cNvPr>
                <p:cNvCxnSpPr/>
                <p:nvPr/>
              </p:nvCxnSpPr>
              <p:spPr>
                <a:xfrm>
                  <a:off x="1220794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145">
                  <a:extLst>
                    <a:ext uri="{FF2B5EF4-FFF2-40B4-BE49-F238E27FC236}">
                      <a16:creationId xmlns:a16="http://schemas.microsoft.com/office/drawing/2014/main" id="{5C4456E0-E8C8-4E88-9CA8-200FB0095E90}"/>
                    </a:ext>
                  </a:extLst>
                </p:cNvPr>
                <p:cNvCxnSpPr/>
                <p:nvPr/>
              </p:nvCxnSpPr>
              <p:spPr>
                <a:xfrm>
                  <a:off x="1187040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Straight Connector 146">
                  <a:extLst>
                    <a:ext uri="{FF2B5EF4-FFF2-40B4-BE49-F238E27FC236}">
                      <a16:creationId xmlns:a16="http://schemas.microsoft.com/office/drawing/2014/main" id="{AD1F7A42-FC0D-4890-9A20-E0EFDDCEB666}"/>
                    </a:ext>
                  </a:extLst>
                </p:cNvPr>
                <p:cNvCxnSpPr/>
                <p:nvPr/>
              </p:nvCxnSpPr>
              <p:spPr>
                <a:xfrm>
                  <a:off x="1193791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Straight Connector 147">
                  <a:extLst>
                    <a:ext uri="{FF2B5EF4-FFF2-40B4-BE49-F238E27FC236}">
                      <a16:creationId xmlns:a16="http://schemas.microsoft.com/office/drawing/2014/main" id="{E89AF0BE-7998-4BED-9233-0DEAD74588DF}"/>
                    </a:ext>
                  </a:extLst>
                </p:cNvPr>
                <p:cNvCxnSpPr/>
                <p:nvPr/>
              </p:nvCxnSpPr>
              <p:spPr>
                <a:xfrm>
                  <a:off x="1214043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Straight Connector 148">
                  <a:extLst>
                    <a:ext uri="{FF2B5EF4-FFF2-40B4-BE49-F238E27FC236}">
                      <a16:creationId xmlns:a16="http://schemas.microsoft.com/office/drawing/2014/main" id="{FF2EBF1C-74A5-4EA7-B887-A8AB4B59DD9A}"/>
                    </a:ext>
                  </a:extLst>
                </p:cNvPr>
                <p:cNvCxnSpPr/>
                <p:nvPr/>
              </p:nvCxnSpPr>
              <p:spPr>
                <a:xfrm>
                  <a:off x="1227545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149">
                  <a:extLst>
                    <a:ext uri="{FF2B5EF4-FFF2-40B4-BE49-F238E27FC236}">
                      <a16:creationId xmlns:a16="http://schemas.microsoft.com/office/drawing/2014/main" id="{5F7E5426-EB6F-4249-A687-55BEF8A495D6}"/>
                    </a:ext>
                  </a:extLst>
                </p:cNvPr>
                <p:cNvCxnSpPr/>
                <p:nvPr/>
              </p:nvCxnSpPr>
              <p:spPr>
                <a:xfrm>
                  <a:off x="1234297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Straight Connector 150">
                  <a:extLst>
                    <a:ext uri="{FF2B5EF4-FFF2-40B4-BE49-F238E27FC236}">
                      <a16:creationId xmlns:a16="http://schemas.microsoft.com/office/drawing/2014/main" id="{56775FB6-F8F0-4534-ACDD-42AE1DE69984}"/>
                    </a:ext>
                  </a:extLst>
                </p:cNvPr>
                <p:cNvCxnSpPr/>
                <p:nvPr/>
              </p:nvCxnSpPr>
              <p:spPr>
                <a:xfrm>
                  <a:off x="1207292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Straight Connector 151">
                  <a:extLst>
                    <a:ext uri="{FF2B5EF4-FFF2-40B4-BE49-F238E27FC236}">
                      <a16:creationId xmlns:a16="http://schemas.microsoft.com/office/drawing/2014/main" id="{009935EE-7C6F-428F-8A65-1D9A9070532C}"/>
                    </a:ext>
                  </a:extLst>
                </p:cNvPr>
                <p:cNvCxnSpPr/>
                <p:nvPr/>
              </p:nvCxnSpPr>
              <p:spPr>
                <a:xfrm>
                  <a:off x="1173538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4" name="TextBox 169">
                <a:extLst>
                  <a:ext uri="{FF2B5EF4-FFF2-40B4-BE49-F238E27FC236}">
                    <a16:creationId xmlns:a16="http://schemas.microsoft.com/office/drawing/2014/main" id="{06FE425A-36B2-4334-B11D-657920769071}"/>
                  </a:ext>
                </a:extLst>
              </p:cNvPr>
              <p:cNvSpPr txBox="1"/>
              <p:nvPr/>
            </p:nvSpPr>
            <p:spPr>
              <a:xfrm>
                <a:off x="4084247" y="649472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445" name="TextBox 170">
                <a:extLst>
                  <a:ext uri="{FF2B5EF4-FFF2-40B4-BE49-F238E27FC236}">
                    <a16:creationId xmlns:a16="http://schemas.microsoft.com/office/drawing/2014/main" id="{351FA1E7-B00C-46DD-8FC7-6E3BA6425F2E}"/>
                  </a:ext>
                </a:extLst>
              </p:cNvPr>
              <p:cNvSpPr txBox="1"/>
              <p:nvPr/>
            </p:nvSpPr>
            <p:spPr>
              <a:xfrm>
                <a:off x="4751333" y="649472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Ter</a:t>
                </a:r>
              </a:p>
            </p:txBody>
          </p:sp>
          <p:sp>
            <p:nvSpPr>
              <p:cNvPr id="446" name="TextBox 172">
                <a:extLst>
                  <a:ext uri="{FF2B5EF4-FFF2-40B4-BE49-F238E27FC236}">
                    <a16:creationId xmlns:a16="http://schemas.microsoft.com/office/drawing/2014/main" id="{F49671F3-A761-4CC9-A9AD-28DDB34BF410}"/>
                  </a:ext>
                </a:extLst>
              </p:cNvPr>
              <p:cNvSpPr txBox="1"/>
              <p:nvPr/>
            </p:nvSpPr>
            <p:spPr>
              <a:xfrm>
                <a:off x="5382285" y="649472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447" name="TextBox 176">
                <a:extLst>
                  <a:ext uri="{FF2B5EF4-FFF2-40B4-BE49-F238E27FC236}">
                    <a16:creationId xmlns:a16="http://schemas.microsoft.com/office/drawing/2014/main" id="{56114126-A8C6-4490-8FB0-9DB1431FD5ED}"/>
                  </a:ext>
                </a:extLst>
              </p:cNvPr>
              <p:cNvSpPr txBox="1"/>
              <p:nvPr/>
            </p:nvSpPr>
            <p:spPr>
              <a:xfrm>
                <a:off x="6072582" y="649472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Qui</a:t>
                </a:r>
              </a:p>
            </p:txBody>
          </p:sp>
          <p:sp>
            <p:nvSpPr>
              <p:cNvPr id="448" name="TextBox 177">
                <a:extLst>
                  <a:ext uri="{FF2B5EF4-FFF2-40B4-BE49-F238E27FC236}">
                    <a16:creationId xmlns:a16="http://schemas.microsoft.com/office/drawing/2014/main" id="{CE82DCD6-6A75-4D94-B32D-5A1961AE7ABD}"/>
                  </a:ext>
                </a:extLst>
              </p:cNvPr>
              <p:cNvSpPr txBox="1"/>
              <p:nvPr/>
            </p:nvSpPr>
            <p:spPr>
              <a:xfrm>
                <a:off x="6749484" y="649472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  <p:sp>
            <p:nvSpPr>
              <p:cNvPr id="449" name="TextBox 179">
                <a:extLst>
                  <a:ext uri="{FF2B5EF4-FFF2-40B4-BE49-F238E27FC236}">
                    <a16:creationId xmlns:a16="http://schemas.microsoft.com/office/drawing/2014/main" id="{811CA4E9-0739-47B8-AC7C-C2549C725994}"/>
                  </a:ext>
                </a:extLst>
              </p:cNvPr>
              <p:cNvSpPr txBox="1"/>
              <p:nvPr/>
            </p:nvSpPr>
            <p:spPr>
              <a:xfrm>
                <a:off x="7419412" y="649472"/>
                <a:ext cx="415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Sab</a:t>
                </a:r>
              </a:p>
            </p:txBody>
          </p:sp>
          <p:sp>
            <p:nvSpPr>
              <p:cNvPr id="450" name="TextBox 180">
                <a:extLst>
                  <a:ext uri="{FF2B5EF4-FFF2-40B4-BE49-F238E27FC236}">
                    <a16:creationId xmlns:a16="http://schemas.microsoft.com/office/drawing/2014/main" id="{0E2BE867-646A-407C-A3BA-F914C8C1145A}"/>
                  </a:ext>
                </a:extLst>
              </p:cNvPr>
              <p:cNvSpPr txBox="1"/>
              <p:nvPr/>
            </p:nvSpPr>
            <p:spPr>
              <a:xfrm>
                <a:off x="8025815" y="649472"/>
                <a:ext cx="490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Dom</a:t>
                </a:r>
              </a:p>
            </p:txBody>
          </p:sp>
          <p:sp>
            <p:nvSpPr>
              <p:cNvPr id="451" name="TextBox 169">
                <a:extLst>
                  <a:ext uri="{FF2B5EF4-FFF2-40B4-BE49-F238E27FC236}">
                    <a16:creationId xmlns:a16="http://schemas.microsoft.com/office/drawing/2014/main" id="{FBD95E3C-5AE9-4DE1-AC87-11B3CD676839}"/>
                  </a:ext>
                </a:extLst>
              </p:cNvPr>
              <p:cNvSpPr txBox="1"/>
              <p:nvPr/>
            </p:nvSpPr>
            <p:spPr>
              <a:xfrm>
                <a:off x="8747968" y="654633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452" name="TextBox 170">
                <a:extLst>
                  <a:ext uri="{FF2B5EF4-FFF2-40B4-BE49-F238E27FC236}">
                    <a16:creationId xmlns:a16="http://schemas.microsoft.com/office/drawing/2014/main" id="{681D8E9C-2C50-4CC1-A4D8-2CB12F730D77}"/>
                  </a:ext>
                </a:extLst>
              </p:cNvPr>
              <p:cNvSpPr txBox="1"/>
              <p:nvPr/>
            </p:nvSpPr>
            <p:spPr>
              <a:xfrm>
                <a:off x="9415054" y="654633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Ter</a:t>
                </a:r>
              </a:p>
            </p:txBody>
          </p:sp>
          <p:sp>
            <p:nvSpPr>
              <p:cNvPr id="453" name="TextBox 172">
                <a:extLst>
                  <a:ext uri="{FF2B5EF4-FFF2-40B4-BE49-F238E27FC236}">
                    <a16:creationId xmlns:a16="http://schemas.microsoft.com/office/drawing/2014/main" id="{49AB8B23-A78D-4348-9624-BD9E95D44AB6}"/>
                  </a:ext>
                </a:extLst>
              </p:cNvPr>
              <p:cNvSpPr txBox="1"/>
              <p:nvPr/>
            </p:nvSpPr>
            <p:spPr>
              <a:xfrm>
                <a:off x="10046006" y="654633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454" name="TextBox 176">
                <a:extLst>
                  <a:ext uri="{FF2B5EF4-FFF2-40B4-BE49-F238E27FC236}">
                    <a16:creationId xmlns:a16="http://schemas.microsoft.com/office/drawing/2014/main" id="{E798B5B9-317F-421D-997B-9CC9BA51085C}"/>
                  </a:ext>
                </a:extLst>
              </p:cNvPr>
              <p:cNvSpPr txBox="1"/>
              <p:nvPr/>
            </p:nvSpPr>
            <p:spPr>
              <a:xfrm>
                <a:off x="10736303" y="654633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Qui</a:t>
                </a:r>
              </a:p>
            </p:txBody>
          </p:sp>
          <p:sp>
            <p:nvSpPr>
              <p:cNvPr id="455" name="TextBox 177">
                <a:extLst>
                  <a:ext uri="{FF2B5EF4-FFF2-40B4-BE49-F238E27FC236}">
                    <a16:creationId xmlns:a16="http://schemas.microsoft.com/office/drawing/2014/main" id="{A4984336-D674-4463-A656-4C897351D778}"/>
                  </a:ext>
                </a:extLst>
              </p:cNvPr>
              <p:cNvSpPr txBox="1"/>
              <p:nvPr/>
            </p:nvSpPr>
            <p:spPr>
              <a:xfrm>
                <a:off x="11413205" y="654633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</p:grpSp>
        <p:sp>
          <p:nvSpPr>
            <p:cNvPr id="439" name="CaixaDeTexto 438">
              <a:extLst>
                <a:ext uri="{FF2B5EF4-FFF2-40B4-BE49-F238E27FC236}">
                  <a16:creationId xmlns:a16="http://schemas.microsoft.com/office/drawing/2014/main" id="{C8B8EC0B-8080-48B1-9A8A-884CE5562E0C}"/>
                </a:ext>
              </a:extLst>
            </p:cNvPr>
            <p:cNvSpPr txBox="1"/>
            <p:nvPr/>
          </p:nvSpPr>
          <p:spPr>
            <a:xfrm>
              <a:off x="6807346" y="732172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19/10</a:t>
              </a:r>
            </a:p>
          </p:txBody>
        </p:sp>
        <p:sp>
          <p:nvSpPr>
            <p:cNvPr id="440" name="CaixaDeTexto 439">
              <a:extLst>
                <a:ext uri="{FF2B5EF4-FFF2-40B4-BE49-F238E27FC236}">
                  <a16:creationId xmlns:a16="http://schemas.microsoft.com/office/drawing/2014/main" id="{D4554EDD-B4D0-412F-84C7-AA34BF8FEDCD}"/>
                </a:ext>
              </a:extLst>
            </p:cNvPr>
            <p:cNvSpPr txBox="1"/>
            <p:nvPr/>
          </p:nvSpPr>
          <p:spPr>
            <a:xfrm>
              <a:off x="8523669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22/10</a:t>
              </a:r>
            </a:p>
          </p:txBody>
        </p:sp>
        <p:sp>
          <p:nvSpPr>
            <p:cNvPr id="441" name="CaixaDeTexto 440">
              <a:extLst>
                <a:ext uri="{FF2B5EF4-FFF2-40B4-BE49-F238E27FC236}">
                  <a16:creationId xmlns:a16="http://schemas.microsoft.com/office/drawing/2014/main" id="{3B04DB50-E433-4AA0-8E8A-07909EA73B73}"/>
                </a:ext>
              </a:extLst>
            </p:cNvPr>
            <p:cNvSpPr txBox="1"/>
            <p:nvPr/>
          </p:nvSpPr>
          <p:spPr>
            <a:xfrm>
              <a:off x="11481338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26/10</a:t>
              </a:r>
            </a:p>
          </p:txBody>
        </p:sp>
        <p:sp>
          <p:nvSpPr>
            <p:cNvPr id="442" name="CaixaDeTexto 441">
              <a:extLst>
                <a:ext uri="{FF2B5EF4-FFF2-40B4-BE49-F238E27FC236}">
                  <a16:creationId xmlns:a16="http://schemas.microsoft.com/office/drawing/2014/main" id="{D2FB46EF-A661-475C-8CC3-2EFCA3A4303E}"/>
                </a:ext>
              </a:extLst>
            </p:cNvPr>
            <p:cNvSpPr txBox="1"/>
            <p:nvPr/>
          </p:nvSpPr>
          <p:spPr>
            <a:xfrm>
              <a:off x="3846554" y="737301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22777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F1D3E77-85F6-406F-8705-B6653A1F3081}"/>
              </a:ext>
            </a:extLst>
          </p:cNvPr>
          <p:cNvCxnSpPr>
            <a:cxnSpLocks/>
          </p:cNvCxnSpPr>
          <p:nvPr/>
        </p:nvCxnSpPr>
        <p:spPr>
          <a:xfrm>
            <a:off x="3758940" y="202380"/>
            <a:ext cx="20437" cy="6387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F199D372-1972-48CD-B629-813AB7FC67D0}"/>
              </a:ext>
            </a:extLst>
          </p:cNvPr>
          <p:cNvSpPr txBox="1">
            <a:spLocks/>
          </p:cNvSpPr>
          <p:nvPr/>
        </p:nvSpPr>
        <p:spPr>
          <a:xfrm>
            <a:off x="125861" y="83530"/>
            <a:ext cx="4983725" cy="5943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Produto </a:t>
            </a:r>
            <a:r>
              <a:rPr lang="en-US" b="1" dirty="0">
                <a:solidFill>
                  <a:schemeClr val="accent1"/>
                </a:solidFill>
              </a:rPr>
              <a:t>Heimdall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ADD7F16-89AD-46BC-88EE-9C968EECA3D9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3704621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Report de Atividades x Planejamento</a:t>
            </a:r>
            <a:endParaRPr lang="uk-UA" sz="1600" dirty="0"/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7C755306-A7E4-4D5B-92F6-76B43006CEB2}"/>
              </a:ext>
            </a:extLst>
          </p:cNvPr>
          <p:cNvSpPr/>
          <p:nvPr/>
        </p:nvSpPr>
        <p:spPr>
          <a:xfrm>
            <a:off x="1916020" y="1077244"/>
            <a:ext cx="1703841" cy="1271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31">
            <a:extLst>
              <a:ext uri="{FF2B5EF4-FFF2-40B4-BE49-F238E27FC236}">
                <a16:creationId xmlns:a16="http://schemas.microsoft.com/office/drawing/2014/main" id="{387284FA-C6E8-4C35-82A5-91E3E69BBFC5}"/>
              </a:ext>
            </a:extLst>
          </p:cNvPr>
          <p:cNvSpPr/>
          <p:nvPr/>
        </p:nvSpPr>
        <p:spPr>
          <a:xfrm>
            <a:off x="1916019" y="1272554"/>
            <a:ext cx="1703841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Manoel Dijalma</a:t>
            </a:r>
          </a:p>
        </p:txBody>
      </p:sp>
      <p:sp>
        <p:nvSpPr>
          <p:cNvPr id="167" name="Rectangle 32">
            <a:extLst>
              <a:ext uri="{FF2B5EF4-FFF2-40B4-BE49-F238E27FC236}">
                <a16:creationId xmlns:a16="http://schemas.microsoft.com/office/drawing/2014/main" id="{ECBEED2E-3807-4CF7-BA9A-797A3D966696}"/>
              </a:ext>
            </a:extLst>
          </p:cNvPr>
          <p:cNvSpPr/>
          <p:nvPr/>
        </p:nvSpPr>
        <p:spPr>
          <a:xfrm>
            <a:off x="1916020" y="1535828"/>
            <a:ext cx="1678125" cy="677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i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Desenvolvedor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0730A74-C9F5-4E9A-B7C2-D4EB1B1FFA6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7496" y="2425001"/>
          <a:ext cx="341704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3">
                  <a:extLst>
                    <a:ext uri="{9D8B030D-6E8A-4147-A177-3AD203B41FA5}">
                      <a16:colId xmlns:a16="http://schemas.microsoft.com/office/drawing/2014/main" val="2129890413"/>
                    </a:ext>
                  </a:extLst>
                </a:gridCol>
                <a:gridCol w="1708523">
                  <a:extLst>
                    <a:ext uri="{9D8B030D-6E8A-4147-A177-3AD203B41FA5}">
                      <a16:colId xmlns:a16="http://schemas.microsoft.com/office/drawing/2014/main" val="4020646676"/>
                    </a:ext>
                  </a:extLst>
                </a:gridCol>
              </a:tblGrid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SKILLS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NÍVEL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1315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Java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3400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351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.Net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8783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Banco de Dados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54984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Infraestrutura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511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Arquitetura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32098"/>
                  </a:ext>
                </a:extLst>
              </a:tr>
            </a:tbl>
          </a:graphicData>
        </a:graphic>
      </p:graphicFrame>
      <p:pic>
        <p:nvPicPr>
          <p:cNvPr id="164" name="Imagem 163">
            <a:extLst>
              <a:ext uri="{FF2B5EF4-FFF2-40B4-BE49-F238E27FC236}">
                <a16:creationId xmlns:a16="http://schemas.microsoft.com/office/drawing/2014/main" id="{D831F808-A566-4A5E-ABA5-4FB0860FC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9" y="1079260"/>
            <a:ext cx="1687579" cy="1269572"/>
          </a:xfrm>
          <a:prstGeom prst="rect">
            <a:avLst/>
          </a:prstGeom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6DB6C16B-8342-4BC7-996A-941E76E2C5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742289"/>
              </p:ext>
            </p:extLst>
          </p:nvPr>
        </p:nvGraphicFramePr>
        <p:xfrm>
          <a:off x="198000" y="4755600"/>
          <a:ext cx="335915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Worksheet" r:id="rId4" imgW="3359310" imgH="2032175" progId="Excel.Sheet.12">
                  <p:link updateAutomatic="1"/>
                </p:oleObj>
              </mc:Choice>
              <mc:Fallback>
                <p:oleObj name="Worksheet" r:id="rId4" imgW="3359310" imgH="2032175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6DB6C16B-8342-4BC7-996A-941E76E2C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000" y="4755600"/>
                        <a:ext cx="3359150" cy="20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22BE58BB-48FB-46EE-BE16-7D076FDF3B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129562"/>
              </p:ext>
            </p:extLst>
          </p:nvPr>
        </p:nvGraphicFramePr>
        <p:xfrm>
          <a:off x="3949200" y="10044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Worksheet" r:id="rId6" imgW="8013577" imgH="2832275" progId="Excel.Sheet.12">
                  <p:link updateAutomatic="1"/>
                </p:oleObj>
              </mc:Choice>
              <mc:Fallback>
                <p:oleObj name="Worksheet" r:id="rId6" imgW="8013577" imgH="2832275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22BE58BB-48FB-46EE-BE16-7D076FDF3B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49200" y="10044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3F52B0EA-E407-4041-8EDC-6FC14B9C3A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441700"/>
              </p:ext>
            </p:extLst>
          </p:nvPr>
        </p:nvGraphicFramePr>
        <p:xfrm>
          <a:off x="3949200" y="39096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Worksheet" r:id="rId8" imgW="8013577" imgH="2832275" progId="Excel.Sheet.12">
                  <p:link updateAutomatic="1"/>
                </p:oleObj>
              </mc:Choice>
              <mc:Fallback>
                <p:oleObj name="Worksheet" r:id="rId8" imgW="8013577" imgH="2832275" progId="Excel.Sheet.12">
                  <p:link updateAutomatic="1"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3F52B0EA-E407-4041-8EDC-6FC14B9C3A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49200" y="39096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68F993A0-7BEB-4EAA-9666-AD294158BC83}"/>
              </a:ext>
            </a:extLst>
          </p:cNvPr>
          <p:cNvGrpSpPr/>
          <p:nvPr/>
        </p:nvGrpSpPr>
        <p:grpSpPr>
          <a:xfrm>
            <a:off x="3846554" y="13368"/>
            <a:ext cx="8192499" cy="954765"/>
            <a:chOff x="3846554" y="13368"/>
            <a:chExt cx="8192499" cy="954765"/>
          </a:xfrm>
        </p:grpSpPr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89FA584F-8623-48C5-AB78-A241E41ACBE7}"/>
                </a:ext>
              </a:extLst>
            </p:cNvPr>
            <p:cNvGrpSpPr/>
            <p:nvPr/>
          </p:nvGrpSpPr>
          <p:grpSpPr>
            <a:xfrm>
              <a:off x="3971770" y="13368"/>
              <a:ext cx="7938464" cy="685517"/>
              <a:chOff x="3971770" y="649472"/>
              <a:chExt cx="7938464" cy="685517"/>
            </a:xfrm>
          </p:grpSpPr>
          <p:grpSp>
            <p:nvGrpSpPr>
              <p:cNvPr id="159" name="Agrupar 158">
                <a:extLst>
                  <a:ext uri="{FF2B5EF4-FFF2-40B4-BE49-F238E27FC236}">
                    <a16:creationId xmlns:a16="http://schemas.microsoft.com/office/drawing/2014/main" id="{64128CAE-E0A5-49BC-92B0-A15C470F5593}"/>
                  </a:ext>
                </a:extLst>
              </p:cNvPr>
              <p:cNvGrpSpPr/>
              <p:nvPr/>
            </p:nvGrpSpPr>
            <p:grpSpPr>
              <a:xfrm>
                <a:off x="3971770" y="916125"/>
                <a:ext cx="7938464" cy="418864"/>
                <a:chOff x="4235567" y="1210638"/>
                <a:chExt cx="8107407" cy="572332"/>
              </a:xfrm>
            </p:grpSpPr>
            <p:cxnSp>
              <p:nvCxnSpPr>
                <p:cNvPr id="176" name="Straight Connector 19">
                  <a:extLst>
                    <a:ext uri="{FF2B5EF4-FFF2-40B4-BE49-F238E27FC236}">
                      <a16:creationId xmlns:a16="http://schemas.microsoft.com/office/drawing/2014/main" id="{C79F0003-86EC-4133-8F87-DD6406CCF8B8}"/>
                    </a:ext>
                  </a:extLst>
                </p:cNvPr>
                <p:cNvCxnSpPr/>
                <p:nvPr/>
              </p:nvCxnSpPr>
              <p:spPr>
                <a:xfrm>
                  <a:off x="43705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20">
                  <a:extLst>
                    <a:ext uri="{FF2B5EF4-FFF2-40B4-BE49-F238E27FC236}">
                      <a16:creationId xmlns:a16="http://schemas.microsoft.com/office/drawing/2014/main" id="{B38E72EA-9FAE-40CB-B1CC-DD95E7FCF1F7}"/>
                    </a:ext>
                  </a:extLst>
                </p:cNvPr>
                <p:cNvCxnSpPr/>
                <p:nvPr/>
              </p:nvCxnSpPr>
              <p:spPr>
                <a:xfrm>
                  <a:off x="457310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21">
                  <a:extLst>
                    <a:ext uri="{FF2B5EF4-FFF2-40B4-BE49-F238E27FC236}">
                      <a16:creationId xmlns:a16="http://schemas.microsoft.com/office/drawing/2014/main" id="{300CDE50-A2E4-4034-A4E3-8AB6885655B9}"/>
                    </a:ext>
                  </a:extLst>
                </p:cNvPr>
                <p:cNvCxnSpPr/>
                <p:nvPr/>
              </p:nvCxnSpPr>
              <p:spPr>
                <a:xfrm>
                  <a:off x="477563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22">
                  <a:extLst>
                    <a:ext uri="{FF2B5EF4-FFF2-40B4-BE49-F238E27FC236}">
                      <a16:creationId xmlns:a16="http://schemas.microsoft.com/office/drawing/2014/main" id="{CDF8EF7A-2D67-4393-8058-D22E29214FE1}"/>
                    </a:ext>
                  </a:extLst>
                </p:cNvPr>
                <p:cNvCxnSpPr/>
                <p:nvPr/>
              </p:nvCxnSpPr>
              <p:spPr>
                <a:xfrm>
                  <a:off x="443809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23">
                  <a:extLst>
                    <a:ext uri="{FF2B5EF4-FFF2-40B4-BE49-F238E27FC236}">
                      <a16:creationId xmlns:a16="http://schemas.microsoft.com/office/drawing/2014/main" id="{CDDA8320-1460-4056-8AEB-EF1661FA28EE}"/>
                    </a:ext>
                  </a:extLst>
                </p:cNvPr>
                <p:cNvCxnSpPr/>
                <p:nvPr/>
              </p:nvCxnSpPr>
              <p:spPr>
                <a:xfrm>
                  <a:off x="45056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24">
                  <a:extLst>
                    <a:ext uri="{FF2B5EF4-FFF2-40B4-BE49-F238E27FC236}">
                      <a16:creationId xmlns:a16="http://schemas.microsoft.com/office/drawing/2014/main" id="{94461ACC-5BE1-404E-B471-6CB046559D25}"/>
                    </a:ext>
                  </a:extLst>
                </p:cNvPr>
                <p:cNvCxnSpPr/>
                <p:nvPr/>
              </p:nvCxnSpPr>
              <p:spPr>
                <a:xfrm>
                  <a:off x="47081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25">
                  <a:extLst>
                    <a:ext uri="{FF2B5EF4-FFF2-40B4-BE49-F238E27FC236}">
                      <a16:creationId xmlns:a16="http://schemas.microsoft.com/office/drawing/2014/main" id="{1256BDFC-D104-40B9-829E-F29755FC0D90}"/>
                    </a:ext>
                  </a:extLst>
                </p:cNvPr>
                <p:cNvCxnSpPr/>
                <p:nvPr/>
              </p:nvCxnSpPr>
              <p:spPr>
                <a:xfrm>
                  <a:off x="48431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26">
                  <a:extLst>
                    <a:ext uri="{FF2B5EF4-FFF2-40B4-BE49-F238E27FC236}">
                      <a16:creationId xmlns:a16="http://schemas.microsoft.com/office/drawing/2014/main" id="{DADC7EA3-00D4-485F-A5C1-BC5A4F147B77}"/>
                    </a:ext>
                  </a:extLst>
                </p:cNvPr>
                <p:cNvCxnSpPr/>
                <p:nvPr/>
              </p:nvCxnSpPr>
              <p:spPr>
                <a:xfrm>
                  <a:off x="491064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27">
                  <a:extLst>
                    <a:ext uri="{FF2B5EF4-FFF2-40B4-BE49-F238E27FC236}">
                      <a16:creationId xmlns:a16="http://schemas.microsoft.com/office/drawing/2014/main" id="{DB0138C2-9EED-4710-8C1A-1D1E04AFACB5}"/>
                    </a:ext>
                  </a:extLst>
                </p:cNvPr>
                <p:cNvCxnSpPr/>
                <p:nvPr/>
              </p:nvCxnSpPr>
              <p:spPr>
                <a:xfrm>
                  <a:off x="46406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28">
                  <a:extLst>
                    <a:ext uri="{FF2B5EF4-FFF2-40B4-BE49-F238E27FC236}">
                      <a16:creationId xmlns:a16="http://schemas.microsoft.com/office/drawing/2014/main" id="{E0EE4396-8D52-4C17-97D5-53F4F4D7BBD2}"/>
                    </a:ext>
                  </a:extLst>
                </p:cNvPr>
                <p:cNvCxnSpPr/>
                <p:nvPr/>
              </p:nvCxnSpPr>
              <p:spPr>
                <a:xfrm>
                  <a:off x="43030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29">
                  <a:extLst>
                    <a:ext uri="{FF2B5EF4-FFF2-40B4-BE49-F238E27FC236}">
                      <a16:creationId xmlns:a16="http://schemas.microsoft.com/office/drawing/2014/main" id="{9F49A872-499B-492A-AAAB-C0A9B395D167}"/>
                    </a:ext>
                  </a:extLst>
                </p:cNvPr>
                <p:cNvCxnSpPr/>
                <p:nvPr/>
              </p:nvCxnSpPr>
              <p:spPr>
                <a:xfrm>
                  <a:off x="423556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32">
                  <a:extLst>
                    <a:ext uri="{FF2B5EF4-FFF2-40B4-BE49-F238E27FC236}">
                      <a16:creationId xmlns:a16="http://schemas.microsoft.com/office/drawing/2014/main" id="{986468A6-7C09-41CE-8763-FBAEAF7063B4}"/>
                    </a:ext>
                  </a:extLst>
                </p:cNvPr>
                <p:cNvCxnSpPr/>
                <p:nvPr/>
              </p:nvCxnSpPr>
              <p:spPr>
                <a:xfrm>
                  <a:off x="50456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33">
                  <a:extLst>
                    <a:ext uri="{FF2B5EF4-FFF2-40B4-BE49-F238E27FC236}">
                      <a16:creationId xmlns:a16="http://schemas.microsoft.com/office/drawing/2014/main" id="{783F1C09-453E-4E59-91E4-C719E6CD88D5}"/>
                    </a:ext>
                  </a:extLst>
                </p:cNvPr>
                <p:cNvCxnSpPr/>
                <p:nvPr/>
              </p:nvCxnSpPr>
              <p:spPr>
                <a:xfrm>
                  <a:off x="5248191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34">
                  <a:extLst>
                    <a:ext uri="{FF2B5EF4-FFF2-40B4-BE49-F238E27FC236}">
                      <a16:creationId xmlns:a16="http://schemas.microsoft.com/office/drawing/2014/main" id="{F70B7348-E924-40A2-863F-3E89C999109E}"/>
                    </a:ext>
                  </a:extLst>
                </p:cNvPr>
                <p:cNvCxnSpPr/>
                <p:nvPr/>
              </p:nvCxnSpPr>
              <p:spPr>
                <a:xfrm>
                  <a:off x="545071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35">
                  <a:extLst>
                    <a:ext uri="{FF2B5EF4-FFF2-40B4-BE49-F238E27FC236}">
                      <a16:creationId xmlns:a16="http://schemas.microsoft.com/office/drawing/2014/main" id="{F68727ED-04CE-4685-81A6-91BBA2300F75}"/>
                    </a:ext>
                  </a:extLst>
                </p:cNvPr>
                <p:cNvCxnSpPr/>
                <p:nvPr/>
              </p:nvCxnSpPr>
              <p:spPr>
                <a:xfrm>
                  <a:off x="511317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36">
                  <a:extLst>
                    <a:ext uri="{FF2B5EF4-FFF2-40B4-BE49-F238E27FC236}">
                      <a16:creationId xmlns:a16="http://schemas.microsoft.com/office/drawing/2014/main" id="{35C19E39-0B35-4505-BAD7-879BD267A4DD}"/>
                    </a:ext>
                  </a:extLst>
                </p:cNvPr>
                <p:cNvCxnSpPr/>
                <p:nvPr/>
              </p:nvCxnSpPr>
              <p:spPr>
                <a:xfrm>
                  <a:off x="518068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37">
                  <a:extLst>
                    <a:ext uri="{FF2B5EF4-FFF2-40B4-BE49-F238E27FC236}">
                      <a16:creationId xmlns:a16="http://schemas.microsoft.com/office/drawing/2014/main" id="{531AF0A0-CDD3-4707-B106-1EDC0FDAB957}"/>
                    </a:ext>
                  </a:extLst>
                </p:cNvPr>
                <p:cNvCxnSpPr/>
                <p:nvPr/>
              </p:nvCxnSpPr>
              <p:spPr>
                <a:xfrm>
                  <a:off x="538320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38">
                  <a:extLst>
                    <a:ext uri="{FF2B5EF4-FFF2-40B4-BE49-F238E27FC236}">
                      <a16:creationId xmlns:a16="http://schemas.microsoft.com/office/drawing/2014/main" id="{4A378BB9-997C-4ECD-982E-C5720D5061A0}"/>
                    </a:ext>
                  </a:extLst>
                </p:cNvPr>
                <p:cNvCxnSpPr/>
                <p:nvPr/>
              </p:nvCxnSpPr>
              <p:spPr>
                <a:xfrm>
                  <a:off x="551822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39">
                  <a:extLst>
                    <a:ext uri="{FF2B5EF4-FFF2-40B4-BE49-F238E27FC236}">
                      <a16:creationId xmlns:a16="http://schemas.microsoft.com/office/drawing/2014/main" id="{F2B902EB-8115-4C58-8928-F5B12AB38B0B}"/>
                    </a:ext>
                  </a:extLst>
                </p:cNvPr>
                <p:cNvCxnSpPr/>
                <p:nvPr/>
              </p:nvCxnSpPr>
              <p:spPr>
                <a:xfrm>
                  <a:off x="558573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40">
                  <a:extLst>
                    <a:ext uri="{FF2B5EF4-FFF2-40B4-BE49-F238E27FC236}">
                      <a16:creationId xmlns:a16="http://schemas.microsoft.com/office/drawing/2014/main" id="{335DA0F8-6EA6-41FF-BE5D-73089FA63F85}"/>
                    </a:ext>
                  </a:extLst>
                </p:cNvPr>
                <p:cNvCxnSpPr/>
                <p:nvPr/>
              </p:nvCxnSpPr>
              <p:spPr>
                <a:xfrm>
                  <a:off x="531569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41">
                  <a:extLst>
                    <a:ext uri="{FF2B5EF4-FFF2-40B4-BE49-F238E27FC236}">
                      <a16:creationId xmlns:a16="http://schemas.microsoft.com/office/drawing/2014/main" id="{D8DB6F5B-8A39-454F-A0F7-DF1D00F75B71}"/>
                    </a:ext>
                  </a:extLst>
                </p:cNvPr>
                <p:cNvCxnSpPr/>
                <p:nvPr/>
              </p:nvCxnSpPr>
              <p:spPr>
                <a:xfrm>
                  <a:off x="49781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44">
                  <a:extLst>
                    <a:ext uri="{FF2B5EF4-FFF2-40B4-BE49-F238E27FC236}">
                      <a16:creationId xmlns:a16="http://schemas.microsoft.com/office/drawing/2014/main" id="{314C90E7-F4D2-42E1-81C7-5D59AD943951}"/>
                    </a:ext>
                  </a:extLst>
                </p:cNvPr>
                <p:cNvCxnSpPr/>
                <p:nvPr/>
              </p:nvCxnSpPr>
              <p:spPr>
                <a:xfrm>
                  <a:off x="572074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45">
                  <a:extLst>
                    <a:ext uri="{FF2B5EF4-FFF2-40B4-BE49-F238E27FC236}">
                      <a16:creationId xmlns:a16="http://schemas.microsoft.com/office/drawing/2014/main" id="{D8F90412-1895-469A-A695-FC88ED99F7F6}"/>
                    </a:ext>
                  </a:extLst>
                </p:cNvPr>
                <p:cNvCxnSpPr/>
                <p:nvPr/>
              </p:nvCxnSpPr>
              <p:spPr>
                <a:xfrm>
                  <a:off x="592327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46">
                  <a:extLst>
                    <a:ext uri="{FF2B5EF4-FFF2-40B4-BE49-F238E27FC236}">
                      <a16:creationId xmlns:a16="http://schemas.microsoft.com/office/drawing/2014/main" id="{165E4D05-7082-450F-92BC-3BF1F4CDAADE}"/>
                    </a:ext>
                  </a:extLst>
                </p:cNvPr>
                <p:cNvCxnSpPr/>
                <p:nvPr/>
              </p:nvCxnSpPr>
              <p:spPr>
                <a:xfrm>
                  <a:off x="612579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47">
                  <a:extLst>
                    <a:ext uri="{FF2B5EF4-FFF2-40B4-BE49-F238E27FC236}">
                      <a16:creationId xmlns:a16="http://schemas.microsoft.com/office/drawing/2014/main" id="{72ADA92E-9625-453F-A98A-996782A93AB2}"/>
                    </a:ext>
                  </a:extLst>
                </p:cNvPr>
                <p:cNvCxnSpPr/>
                <p:nvPr/>
              </p:nvCxnSpPr>
              <p:spPr>
                <a:xfrm>
                  <a:off x="578825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48">
                  <a:extLst>
                    <a:ext uri="{FF2B5EF4-FFF2-40B4-BE49-F238E27FC236}">
                      <a16:creationId xmlns:a16="http://schemas.microsoft.com/office/drawing/2014/main" id="{69B05AA2-0D8C-45B4-AA6B-48904259AD1F}"/>
                    </a:ext>
                  </a:extLst>
                </p:cNvPr>
                <p:cNvCxnSpPr/>
                <p:nvPr/>
              </p:nvCxnSpPr>
              <p:spPr>
                <a:xfrm>
                  <a:off x="585576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49">
                  <a:extLst>
                    <a:ext uri="{FF2B5EF4-FFF2-40B4-BE49-F238E27FC236}">
                      <a16:creationId xmlns:a16="http://schemas.microsoft.com/office/drawing/2014/main" id="{CA4682B8-2DF9-4174-97BF-EF97ACDBC3EF}"/>
                    </a:ext>
                  </a:extLst>
                </p:cNvPr>
                <p:cNvCxnSpPr/>
                <p:nvPr/>
              </p:nvCxnSpPr>
              <p:spPr>
                <a:xfrm>
                  <a:off x="605829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50">
                  <a:extLst>
                    <a:ext uri="{FF2B5EF4-FFF2-40B4-BE49-F238E27FC236}">
                      <a16:creationId xmlns:a16="http://schemas.microsoft.com/office/drawing/2014/main" id="{9B5615E0-68D5-421C-9467-82030B82A4F2}"/>
                    </a:ext>
                  </a:extLst>
                </p:cNvPr>
                <p:cNvCxnSpPr/>
                <p:nvPr/>
              </p:nvCxnSpPr>
              <p:spPr>
                <a:xfrm>
                  <a:off x="619330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51">
                  <a:extLst>
                    <a:ext uri="{FF2B5EF4-FFF2-40B4-BE49-F238E27FC236}">
                      <a16:creationId xmlns:a16="http://schemas.microsoft.com/office/drawing/2014/main" id="{94D37619-3BFC-45C8-B0CC-5B2FCD689FD0}"/>
                    </a:ext>
                  </a:extLst>
                </p:cNvPr>
                <p:cNvCxnSpPr/>
                <p:nvPr/>
              </p:nvCxnSpPr>
              <p:spPr>
                <a:xfrm>
                  <a:off x="626081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52">
                  <a:extLst>
                    <a:ext uri="{FF2B5EF4-FFF2-40B4-BE49-F238E27FC236}">
                      <a16:creationId xmlns:a16="http://schemas.microsoft.com/office/drawing/2014/main" id="{68D9B77A-64B2-43A5-B18D-EAC49626EDC9}"/>
                    </a:ext>
                  </a:extLst>
                </p:cNvPr>
                <p:cNvCxnSpPr/>
                <p:nvPr/>
              </p:nvCxnSpPr>
              <p:spPr>
                <a:xfrm>
                  <a:off x="599078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53">
                  <a:extLst>
                    <a:ext uri="{FF2B5EF4-FFF2-40B4-BE49-F238E27FC236}">
                      <a16:creationId xmlns:a16="http://schemas.microsoft.com/office/drawing/2014/main" id="{CC6CBBD0-2EF7-45D0-B3CF-2EA05B5F8D61}"/>
                    </a:ext>
                  </a:extLst>
                </p:cNvPr>
                <p:cNvCxnSpPr/>
                <p:nvPr/>
              </p:nvCxnSpPr>
              <p:spPr>
                <a:xfrm>
                  <a:off x="565324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56">
                  <a:extLst>
                    <a:ext uri="{FF2B5EF4-FFF2-40B4-BE49-F238E27FC236}">
                      <a16:creationId xmlns:a16="http://schemas.microsoft.com/office/drawing/2014/main" id="{D96F7543-3545-45D3-A19E-C697E33C03B4}"/>
                    </a:ext>
                  </a:extLst>
                </p:cNvPr>
                <p:cNvCxnSpPr/>
                <p:nvPr/>
              </p:nvCxnSpPr>
              <p:spPr>
                <a:xfrm>
                  <a:off x="639583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57">
                  <a:extLst>
                    <a:ext uri="{FF2B5EF4-FFF2-40B4-BE49-F238E27FC236}">
                      <a16:creationId xmlns:a16="http://schemas.microsoft.com/office/drawing/2014/main" id="{BE917A26-C335-4C18-B794-95224FFF3D48}"/>
                    </a:ext>
                  </a:extLst>
                </p:cNvPr>
                <p:cNvCxnSpPr/>
                <p:nvPr/>
              </p:nvCxnSpPr>
              <p:spPr>
                <a:xfrm>
                  <a:off x="6598356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58">
                  <a:extLst>
                    <a:ext uri="{FF2B5EF4-FFF2-40B4-BE49-F238E27FC236}">
                      <a16:creationId xmlns:a16="http://schemas.microsoft.com/office/drawing/2014/main" id="{0D06526F-CDFA-4829-A1F3-29C58FBEE9C5}"/>
                    </a:ext>
                  </a:extLst>
                </p:cNvPr>
                <p:cNvCxnSpPr/>
                <p:nvPr/>
              </p:nvCxnSpPr>
              <p:spPr>
                <a:xfrm>
                  <a:off x="680088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59">
                  <a:extLst>
                    <a:ext uri="{FF2B5EF4-FFF2-40B4-BE49-F238E27FC236}">
                      <a16:creationId xmlns:a16="http://schemas.microsoft.com/office/drawing/2014/main" id="{5D32EC52-2EE1-4F4A-9D80-260AD9441F67}"/>
                    </a:ext>
                  </a:extLst>
                </p:cNvPr>
                <p:cNvCxnSpPr/>
                <p:nvPr/>
              </p:nvCxnSpPr>
              <p:spPr>
                <a:xfrm>
                  <a:off x="646333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60">
                  <a:extLst>
                    <a:ext uri="{FF2B5EF4-FFF2-40B4-BE49-F238E27FC236}">
                      <a16:creationId xmlns:a16="http://schemas.microsoft.com/office/drawing/2014/main" id="{79DFD115-5109-40BD-A8B6-5DA705797D5D}"/>
                    </a:ext>
                  </a:extLst>
                </p:cNvPr>
                <p:cNvCxnSpPr/>
                <p:nvPr/>
              </p:nvCxnSpPr>
              <p:spPr>
                <a:xfrm>
                  <a:off x="653084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61">
                  <a:extLst>
                    <a:ext uri="{FF2B5EF4-FFF2-40B4-BE49-F238E27FC236}">
                      <a16:creationId xmlns:a16="http://schemas.microsoft.com/office/drawing/2014/main" id="{B2560480-900A-4D93-B65B-83E6FA545BD3}"/>
                    </a:ext>
                  </a:extLst>
                </p:cNvPr>
                <p:cNvCxnSpPr/>
                <p:nvPr/>
              </p:nvCxnSpPr>
              <p:spPr>
                <a:xfrm>
                  <a:off x="673337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62">
                  <a:extLst>
                    <a:ext uri="{FF2B5EF4-FFF2-40B4-BE49-F238E27FC236}">
                      <a16:creationId xmlns:a16="http://schemas.microsoft.com/office/drawing/2014/main" id="{DF3F660A-7DC0-44F9-BB7C-C9C0F99AE552}"/>
                    </a:ext>
                  </a:extLst>
                </p:cNvPr>
                <p:cNvCxnSpPr/>
                <p:nvPr/>
              </p:nvCxnSpPr>
              <p:spPr>
                <a:xfrm>
                  <a:off x="686838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63">
                  <a:extLst>
                    <a:ext uri="{FF2B5EF4-FFF2-40B4-BE49-F238E27FC236}">
                      <a16:creationId xmlns:a16="http://schemas.microsoft.com/office/drawing/2014/main" id="{B80CE583-5089-47AC-BEB5-98873427FD79}"/>
                    </a:ext>
                  </a:extLst>
                </p:cNvPr>
                <p:cNvCxnSpPr/>
                <p:nvPr/>
              </p:nvCxnSpPr>
              <p:spPr>
                <a:xfrm>
                  <a:off x="693589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64">
                  <a:extLst>
                    <a:ext uri="{FF2B5EF4-FFF2-40B4-BE49-F238E27FC236}">
                      <a16:creationId xmlns:a16="http://schemas.microsoft.com/office/drawing/2014/main" id="{4E17E2A5-1B78-45F5-BBA7-44053592DCB6}"/>
                    </a:ext>
                  </a:extLst>
                </p:cNvPr>
                <p:cNvCxnSpPr/>
                <p:nvPr/>
              </p:nvCxnSpPr>
              <p:spPr>
                <a:xfrm>
                  <a:off x="666586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65">
                  <a:extLst>
                    <a:ext uri="{FF2B5EF4-FFF2-40B4-BE49-F238E27FC236}">
                      <a16:creationId xmlns:a16="http://schemas.microsoft.com/office/drawing/2014/main" id="{312F94CA-3FF8-4801-A3CE-69ADCAA63B65}"/>
                    </a:ext>
                  </a:extLst>
                </p:cNvPr>
                <p:cNvCxnSpPr/>
                <p:nvPr/>
              </p:nvCxnSpPr>
              <p:spPr>
                <a:xfrm>
                  <a:off x="632832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68">
                  <a:extLst>
                    <a:ext uri="{FF2B5EF4-FFF2-40B4-BE49-F238E27FC236}">
                      <a16:creationId xmlns:a16="http://schemas.microsoft.com/office/drawing/2014/main" id="{B2953A37-03BE-4FC0-AF4F-FE2BB8819BD4}"/>
                    </a:ext>
                  </a:extLst>
                </p:cNvPr>
                <p:cNvCxnSpPr/>
                <p:nvPr/>
              </p:nvCxnSpPr>
              <p:spPr>
                <a:xfrm>
                  <a:off x="707091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69">
                  <a:extLst>
                    <a:ext uri="{FF2B5EF4-FFF2-40B4-BE49-F238E27FC236}">
                      <a16:creationId xmlns:a16="http://schemas.microsoft.com/office/drawing/2014/main" id="{1F3504DD-20D9-46FA-BB7E-F57C7BE44A22}"/>
                    </a:ext>
                  </a:extLst>
                </p:cNvPr>
                <p:cNvCxnSpPr/>
                <p:nvPr/>
              </p:nvCxnSpPr>
              <p:spPr>
                <a:xfrm>
                  <a:off x="727343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70">
                  <a:extLst>
                    <a:ext uri="{FF2B5EF4-FFF2-40B4-BE49-F238E27FC236}">
                      <a16:creationId xmlns:a16="http://schemas.microsoft.com/office/drawing/2014/main" id="{EAA88CED-4DF9-4BB1-ADA8-7170AB1FE62A}"/>
                    </a:ext>
                  </a:extLst>
                </p:cNvPr>
                <p:cNvCxnSpPr/>
                <p:nvPr/>
              </p:nvCxnSpPr>
              <p:spPr>
                <a:xfrm>
                  <a:off x="747596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71">
                  <a:extLst>
                    <a:ext uri="{FF2B5EF4-FFF2-40B4-BE49-F238E27FC236}">
                      <a16:creationId xmlns:a16="http://schemas.microsoft.com/office/drawing/2014/main" id="{2F6BA9D2-A568-434F-94E1-6A4458F7ABFA}"/>
                    </a:ext>
                  </a:extLst>
                </p:cNvPr>
                <p:cNvCxnSpPr/>
                <p:nvPr/>
              </p:nvCxnSpPr>
              <p:spPr>
                <a:xfrm>
                  <a:off x="713842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72">
                  <a:extLst>
                    <a:ext uri="{FF2B5EF4-FFF2-40B4-BE49-F238E27FC236}">
                      <a16:creationId xmlns:a16="http://schemas.microsoft.com/office/drawing/2014/main" id="{96ADBA65-CC6A-463E-B843-A2BF7F34F2C5}"/>
                    </a:ext>
                  </a:extLst>
                </p:cNvPr>
                <p:cNvCxnSpPr/>
                <p:nvPr/>
              </p:nvCxnSpPr>
              <p:spPr>
                <a:xfrm>
                  <a:off x="720593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73">
                  <a:extLst>
                    <a:ext uri="{FF2B5EF4-FFF2-40B4-BE49-F238E27FC236}">
                      <a16:creationId xmlns:a16="http://schemas.microsoft.com/office/drawing/2014/main" id="{7458A593-53C2-4FC7-B76A-96F28366A9AC}"/>
                    </a:ext>
                  </a:extLst>
                </p:cNvPr>
                <p:cNvCxnSpPr/>
                <p:nvPr/>
              </p:nvCxnSpPr>
              <p:spPr>
                <a:xfrm>
                  <a:off x="740845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74">
                  <a:extLst>
                    <a:ext uri="{FF2B5EF4-FFF2-40B4-BE49-F238E27FC236}">
                      <a16:creationId xmlns:a16="http://schemas.microsoft.com/office/drawing/2014/main" id="{DA54AF91-3045-4192-B921-7FEA4D4D98F2}"/>
                    </a:ext>
                  </a:extLst>
                </p:cNvPr>
                <p:cNvCxnSpPr/>
                <p:nvPr/>
              </p:nvCxnSpPr>
              <p:spPr>
                <a:xfrm>
                  <a:off x="754347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75">
                  <a:extLst>
                    <a:ext uri="{FF2B5EF4-FFF2-40B4-BE49-F238E27FC236}">
                      <a16:creationId xmlns:a16="http://schemas.microsoft.com/office/drawing/2014/main" id="{F18AF71A-5999-4FC7-A57F-AF28331D25F5}"/>
                    </a:ext>
                  </a:extLst>
                </p:cNvPr>
                <p:cNvCxnSpPr/>
                <p:nvPr/>
              </p:nvCxnSpPr>
              <p:spPr>
                <a:xfrm>
                  <a:off x="7610979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76">
                  <a:extLst>
                    <a:ext uri="{FF2B5EF4-FFF2-40B4-BE49-F238E27FC236}">
                      <a16:creationId xmlns:a16="http://schemas.microsoft.com/office/drawing/2014/main" id="{031FCE78-9935-4121-A37A-2A5D5F7AE740}"/>
                    </a:ext>
                  </a:extLst>
                </p:cNvPr>
                <p:cNvCxnSpPr/>
                <p:nvPr/>
              </p:nvCxnSpPr>
              <p:spPr>
                <a:xfrm>
                  <a:off x="734094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77">
                  <a:extLst>
                    <a:ext uri="{FF2B5EF4-FFF2-40B4-BE49-F238E27FC236}">
                      <a16:creationId xmlns:a16="http://schemas.microsoft.com/office/drawing/2014/main" id="{14527992-EA77-4291-A96A-3E55C7F83D8A}"/>
                    </a:ext>
                  </a:extLst>
                </p:cNvPr>
                <p:cNvCxnSpPr/>
                <p:nvPr/>
              </p:nvCxnSpPr>
              <p:spPr>
                <a:xfrm>
                  <a:off x="700340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80">
                  <a:extLst>
                    <a:ext uri="{FF2B5EF4-FFF2-40B4-BE49-F238E27FC236}">
                      <a16:creationId xmlns:a16="http://schemas.microsoft.com/office/drawing/2014/main" id="{D3F40525-1FCE-4ED1-97B5-EC103C962A95}"/>
                    </a:ext>
                  </a:extLst>
                </p:cNvPr>
                <p:cNvCxnSpPr/>
                <p:nvPr/>
              </p:nvCxnSpPr>
              <p:spPr>
                <a:xfrm>
                  <a:off x="774599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81">
                  <a:extLst>
                    <a:ext uri="{FF2B5EF4-FFF2-40B4-BE49-F238E27FC236}">
                      <a16:creationId xmlns:a16="http://schemas.microsoft.com/office/drawing/2014/main" id="{547A0EF7-35C7-4B90-9026-EC55537DB677}"/>
                    </a:ext>
                  </a:extLst>
                </p:cNvPr>
                <p:cNvCxnSpPr/>
                <p:nvPr/>
              </p:nvCxnSpPr>
              <p:spPr>
                <a:xfrm>
                  <a:off x="7948521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82">
                  <a:extLst>
                    <a:ext uri="{FF2B5EF4-FFF2-40B4-BE49-F238E27FC236}">
                      <a16:creationId xmlns:a16="http://schemas.microsoft.com/office/drawing/2014/main" id="{8866D18C-A7FF-4202-9270-07623D0B94EA}"/>
                    </a:ext>
                  </a:extLst>
                </p:cNvPr>
                <p:cNvCxnSpPr/>
                <p:nvPr/>
              </p:nvCxnSpPr>
              <p:spPr>
                <a:xfrm>
                  <a:off x="815104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83">
                  <a:extLst>
                    <a:ext uri="{FF2B5EF4-FFF2-40B4-BE49-F238E27FC236}">
                      <a16:creationId xmlns:a16="http://schemas.microsoft.com/office/drawing/2014/main" id="{67EF469C-B6DC-4746-9D09-13C8A800742F}"/>
                    </a:ext>
                  </a:extLst>
                </p:cNvPr>
                <p:cNvCxnSpPr/>
                <p:nvPr/>
              </p:nvCxnSpPr>
              <p:spPr>
                <a:xfrm>
                  <a:off x="7813504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84">
                  <a:extLst>
                    <a:ext uri="{FF2B5EF4-FFF2-40B4-BE49-F238E27FC236}">
                      <a16:creationId xmlns:a16="http://schemas.microsoft.com/office/drawing/2014/main" id="{596FE84B-C308-45EB-9501-1F66836E20E5}"/>
                    </a:ext>
                  </a:extLst>
                </p:cNvPr>
                <p:cNvCxnSpPr/>
                <p:nvPr/>
              </p:nvCxnSpPr>
              <p:spPr>
                <a:xfrm>
                  <a:off x="7881012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85">
                  <a:extLst>
                    <a:ext uri="{FF2B5EF4-FFF2-40B4-BE49-F238E27FC236}">
                      <a16:creationId xmlns:a16="http://schemas.microsoft.com/office/drawing/2014/main" id="{942500C7-080C-42DA-ADD3-DD5A30F12F97}"/>
                    </a:ext>
                  </a:extLst>
                </p:cNvPr>
                <p:cNvCxnSpPr/>
                <p:nvPr/>
              </p:nvCxnSpPr>
              <p:spPr>
                <a:xfrm>
                  <a:off x="8083537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86">
                  <a:extLst>
                    <a:ext uri="{FF2B5EF4-FFF2-40B4-BE49-F238E27FC236}">
                      <a16:creationId xmlns:a16="http://schemas.microsoft.com/office/drawing/2014/main" id="{20E1070A-F41B-4557-A229-0C6BB97EA4D7}"/>
                    </a:ext>
                  </a:extLst>
                </p:cNvPr>
                <p:cNvCxnSpPr/>
                <p:nvPr/>
              </p:nvCxnSpPr>
              <p:spPr>
                <a:xfrm>
                  <a:off x="8218553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87">
                  <a:extLst>
                    <a:ext uri="{FF2B5EF4-FFF2-40B4-BE49-F238E27FC236}">
                      <a16:creationId xmlns:a16="http://schemas.microsoft.com/office/drawing/2014/main" id="{32B892E7-46B6-4079-98AB-CE4D6EBAFA30}"/>
                    </a:ext>
                  </a:extLst>
                </p:cNvPr>
                <p:cNvCxnSpPr/>
                <p:nvPr/>
              </p:nvCxnSpPr>
              <p:spPr>
                <a:xfrm>
                  <a:off x="8286062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88">
                  <a:extLst>
                    <a:ext uri="{FF2B5EF4-FFF2-40B4-BE49-F238E27FC236}">
                      <a16:creationId xmlns:a16="http://schemas.microsoft.com/office/drawing/2014/main" id="{962FD260-1DDA-4C0C-8663-ECA158546AA4}"/>
                    </a:ext>
                  </a:extLst>
                </p:cNvPr>
                <p:cNvCxnSpPr/>
                <p:nvPr/>
              </p:nvCxnSpPr>
              <p:spPr>
                <a:xfrm>
                  <a:off x="801602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89">
                  <a:extLst>
                    <a:ext uri="{FF2B5EF4-FFF2-40B4-BE49-F238E27FC236}">
                      <a16:creationId xmlns:a16="http://schemas.microsoft.com/office/drawing/2014/main" id="{0F48AAF0-631C-44A0-97BF-F915BB3B9309}"/>
                    </a:ext>
                  </a:extLst>
                </p:cNvPr>
                <p:cNvCxnSpPr/>
                <p:nvPr/>
              </p:nvCxnSpPr>
              <p:spPr>
                <a:xfrm>
                  <a:off x="767848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92">
                  <a:extLst>
                    <a:ext uri="{FF2B5EF4-FFF2-40B4-BE49-F238E27FC236}">
                      <a16:creationId xmlns:a16="http://schemas.microsoft.com/office/drawing/2014/main" id="{4495C106-03DC-4B8D-9632-936A88EFDE30}"/>
                    </a:ext>
                  </a:extLst>
                </p:cNvPr>
                <p:cNvCxnSpPr/>
                <p:nvPr/>
              </p:nvCxnSpPr>
              <p:spPr>
                <a:xfrm>
                  <a:off x="842107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93">
                  <a:extLst>
                    <a:ext uri="{FF2B5EF4-FFF2-40B4-BE49-F238E27FC236}">
                      <a16:creationId xmlns:a16="http://schemas.microsoft.com/office/drawing/2014/main" id="{28D142EE-A20F-49C2-88E6-62A568621FB9}"/>
                    </a:ext>
                  </a:extLst>
                </p:cNvPr>
                <p:cNvCxnSpPr/>
                <p:nvPr/>
              </p:nvCxnSpPr>
              <p:spPr>
                <a:xfrm>
                  <a:off x="8623603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94">
                  <a:extLst>
                    <a:ext uri="{FF2B5EF4-FFF2-40B4-BE49-F238E27FC236}">
                      <a16:creationId xmlns:a16="http://schemas.microsoft.com/office/drawing/2014/main" id="{42687F7F-4D81-43BA-855E-F7899B59A9CA}"/>
                    </a:ext>
                  </a:extLst>
                </p:cNvPr>
                <p:cNvCxnSpPr/>
                <p:nvPr/>
              </p:nvCxnSpPr>
              <p:spPr>
                <a:xfrm>
                  <a:off x="882612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95">
                  <a:extLst>
                    <a:ext uri="{FF2B5EF4-FFF2-40B4-BE49-F238E27FC236}">
                      <a16:creationId xmlns:a16="http://schemas.microsoft.com/office/drawing/2014/main" id="{D67A28CF-8E62-47E9-B6FD-35BA0DF0FAF6}"/>
                    </a:ext>
                  </a:extLst>
                </p:cNvPr>
                <p:cNvCxnSpPr/>
                <p:nvPr/>
              </p:nvCxnSpPr>
              <p:spPr>
                <a:xfrm>
                  <a:off x="848858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96">
                  <a:extLst>
                    <a:ext uri="{FF2B5EF4-FFF2-40B4-BE49-F238E27FC236}">
                      <a16:creationId xmlns:a16="http://schemas.microsoft.com/office/drawing/2014/main" id="{E00E6039-C6D6-46E2-B73A-0BCF817B73E7}"/>
                    </a:ext>
                  </a:extLst>
                </p:cNvPr>
                <p:cNvCxnSpPr/>
                <p:nvPr/>
              </p:nvCxnSpPr>
              <p:spPr>
                <a:xfrm>
                  <a:off x="855609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97">
                  <a:extLst>
                    <a:ext uri="{FF2B5EF4-FFF2-40B4-BE49-F238E27FC236}">
                      <a16:creationId xmlns:a16="http://schemas.microsoft.com/office/drawing/2014/main" id="{6B5E57A5-78B4-4157-817F-7B4A546E7C59}"/>
                    </a:ext>
                  </a:extLst>
                </p:cNvPr>
                <p:cNvCxnSpPr/>
                <p:nvPr/>
              </p:nvCxnSpPr>
              <p:spPr>
                <a:xfrm>
                  <a:off x="875861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98">
                  <a:extLst>
                    <a:ext uri="{FF2B5EF4-FFF2-40B4-BE49-F238E27FC236}">
                      <a16:creationId xmlns:a16="http://schemas.microsoft.com/office/drawing/2014/main" id="{999203F4-5F8B-4D51-9E9E-88F24A350EA9}"/>
                    </a:ext>
                  </a:extLst>
                </p:cNvPr>
                <p:cNvCxnSpPr/>
                <p:nvPr/>
              </p:nvCxnSpPr>
              <p:spPr>
                <a:xfrm>
                  <a:off x="889363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99">
                  <a:extLst>
                    <a:ext uri="{FF2B5EF4-FFF2-40B4-BE49-F238E27FC236}">
                      <a16:creationId xmlns:a16="http://schemas.microsoft.com/office/drawing/2014/main" id="{FB6859E6-3744-4467-8890-2D88991AB190}"/>
                    </a:ext>
                  </a:extLst>
                </p:cNvPr>
                <p:cNvCxnSpPr/>
                <p:nvPr/>
              </p:nvCxnSpPr>
              <p:spPr>
                <a:xfrm>
                  <a:off x="8961144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100">
                  <a:extLst>
                    <a:ext uri="{FF2B5EF4-FFF2-40B4-BE49-F238E27FC236}">
                      <a16:creationId xmlns:a16="http://schemas.microsoft.com/office/drawing/2014/main" id="{CBCEA445-4558-4059-945F-4EBA5771294C}"/>
                    </a:ext>
                  </a:extLst>
                </p:cNvPr>
                <p:cNvCxnSpPr/>
                <p:nvPr/>
              </p:nvCxnSpPr>
              <p:spPr>
                <a:xfrm>
                  <a:off x="8691111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101">
                  <a:extLst>
                    <a:ext uri="{FF2B5EF4-FFF2-40B4-BE49-F238E27FC236}">
                      <a16:creationId xmlns:a16="http://schemas.microsoft.com/office/drawing/2014/main" id="{7D89CB17-0019-4305-B2BC-21D1CB3C4BC5}"/>
                    </a:ext>
                  </a:extLst>
                </p:cNvPr>
                <p:cNvCxnSpPr/>
                <p:nvPr/>
              </p:nvCxnSpPr>
              <p:spPr>
                <a:xfrm>
                  <a:off x="8353570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104">
                  <a:extLst>
                    <a:ext uri="{FF2B5EF4-FFF2-40B4-BE49-F238E27FC236}">
                      <a16:creationId xmlns:a16="http://schemas.microsoft.com/office/drawing/2014/main" id="{E196E44C-FD09-46E8-90D0-607C5A0A753C}"/>
                    </a:ext>
                  </a:extLst>
                </p:cNvPr>
                <p:cNvCxnSpPr/>
                <p:nvPr/>
              </p:nvCxnSpPr>
              <p:spPr>
                <a:xfrm>
                  <a:off x="909616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105">
                  <a:extLst>
                    <a:ext uri="{FF2B5EF4-FFF2-40B4-BE49-F238E27FC236}">
                      <a16:creationId xmlns:a16="http://schemas.microsoft.com/office/drawing/2014/main" id="{F7E563F3-0DB7-41BF-A062-23540BADAA89}"/>
                    </a:ext>
                  </a:extLst>
                </p:cNvPr>
                <p:cNvCxnSpPr/>
                <p:nvPr/>
              </p:nvCxnSpPr>
              <p:spPr>
                <a:xfrm>
                  <a:off x="9298685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106">
                  <a:extLst>
                    <a:ext uri="{FF2B5EF4-FFF2-40B4-BE49-F238E27FC236}">
                      <a16:creationId xmlns:a16="http://schemas.microsoft.com/office/drawing/2014/main" id="{35B4B2EF-AD7C-4787-9E40-29CD8C39D42C}"/>
                    </a:ext>
                  </a:extLst>
                </p:cNvPr>
                <p:cNvCxnSpPr/>
                <p:nvPr/>
              </p:nvCxnSpPr>
              <p:spPr>
                <a:xfrm>
                  <a:off x="950121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107">
                  <a:extLst>
                    <a:ext uri="{FF2B5EF4-FFF2-40B4-BE49-F238E27FC236}">
                      <a16:creationId xmlns:a16="http://schemas.microsoft.com/office/drawing/2014/main" id="{FAB20123-17AF-403C-9C16-1D525171BC08}"/>
                    </a:ext>
                  </a:extLst>
                </p:cNvPr>
                <p:cNvCxnSpPr/>
                <p:nvPr/>
              </p:nvCxnSpPr>
              <p:spPr>
                <a:xfrm>
                  <a:off x="916366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108">
                  <a:extLst>
                    <a:ext uri="{FF2B5EF4-FFF2-40B4-BE49-F238E27FC236}">
                      <a16:creationId xmlns:a16="http://schemas.microsoft.com/office/drawing/2014/main" id="{2D5FDB31-0C15-403F-9FDC-BA0D3E23A78A}"/>
                    </a:ext>
                  </a:extLst>
                </p:cNvPr>
                <p:cNvCxnSpPr/>
                <p:nvPr/>
              </p:nvCxnSpPr>
              <p:spPr>
                <a:xfrm>
                  <a:off x="923117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109">
                  <a:extLst>
                    <a:ext uri="{FF2B5EF4-FFF2-40B4-BE49-F238E27FC236}">
                      <a16:creationId xmlns:a16="http://schemas.microsoft.com/office/drawing/2014/main" id="{EA3D7B17-EA33-4277-B392-83658D66A8AD}"/>
                    </a:ext>
                  </a:extLst>
                </p:cNvPr>
                <p:cNvCxnSpPr/>
                <p:nvPr/>
              </p:nvCxnSpPr>
              <p:spPr>
                <a:xfrm>
                  <a:off x="943370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110">
                  <a:extLst>
                    <a:ext uri="{FF2B5EF4-FFF2-40B4-BE49-F238E27FC236}">
                      <a16:creationId xmlns:a16="http://schemas.microsoft.com/office/drawing/2014/main" id="{257C1205-78D1-4280-87F8-363EF4F6D39D}"/>
                    </a:ext>
                  </a:extLst>
                </p:cNvPr>
                <p:cNvCxnSpPr/>
                <p:nvPr/>
              </p:nvCxnSpPr>
              <p:spPr>
                <a:xfrm>
                  <a:off x="956871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111">
                  <a:extLst>
                    <a:ext uri="{FF2B5EF4-FFF2-40B4-BE49-F238E27FC236}">
                      <a16:creationId xmlns:a16="http://schemas.microsoft.com/office/drawing/2014/main" id="{7F32E492-83BD-4BEC-9BA7-FE1EAB3047E3}"/>
                    </a:ext>
                  </a:extLst>
                </p:cNvPr>
                <p:cNvCxnSpPr/>
                <p:nvPr/>
              </p:nvCxnSpPr>
              <p:spPr>
                <a:xfrm>
                  <a:off x="963622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112">
                  <a:extLst>
                    <a:ext uri="{FF2B5EF4-FFF2-40B4-BE49-F238E27FC236}">
                      <a16:creationId xmlns:a16="http://schemas.microsoft.com/office/drawing/2014/main" id="{C0F29DBA-5859-4C63-B5DA-47913E6A26FB}"/>
                    </a:ext>
                  </a:extLst>
                </p:cNvPr>
                <p:cNvCxnSpPr/>
                <p:nvPr/>
              </p:nvCxnSpPr>
              <p:spPr>
                <a:xfrm>
                  <a:off x="936619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113">
                  <a:extLst>
                    <a:ext uri="{FF2B5EF4-FFF2-40B4-BE49-F238E27FC236}">
                      <a16:creationId xmlns:a16="http://schemas.microsoft.com/office/drawing/2014/main" id="{8CB2E966-7A10-4B5D-A641-F7461497EB59}"/>
                    </a:ext>
                  </a:extLst>
                </p:cNvPr>
                <p:cNvCxnSpPr/>
                <p:nvPr/>
              </p:nvCxnSpPr>
              <p:spPr>
                <a:xfrm>
                  <a:off x="902865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117">
                  <a:extLst>
                    <a:ext uri="{FF2B5EF4-FFF2-40B4-BE49-F238E27FC236}">
                      <a16:creationId xmlns:a16="http://schemas.microsoft.com/office/drawing/2014/main" id="{B2B2B995-231E-4D6A-99AF-3E7405ED5C04}"/>
                    </a:ext>
                  </a:extLst>
                </p:cNvPr>
                <p:cNvCxnSpPr/>
                <p:nvPr/>
              </p:nvCxnSpPr>
              <p:spPr>
                <a:xfrm>
                  <a:off x="977124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118">
                  <a:extLst>
                    <a:ext uri="{FF2B5EF4-FFF2-40B4-BE49-F238E27FC236}">
                      <a16:creationId xmlns:a16="http://schemas.microsoft.com/office/drawing/2014/main" id="{FA3900EF-86EA-45F3-BC54-F19A03893356}"/>
                    </a:ext>
                  </a:extLst>
                </p:cNvPr>
                <p:cNvCxnSpPr/>
                <p:nvPr/>
              </p:nvCxnSpPr>
              <p:spPr>
                <a:xfrm>
                  <a:off x="997376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119">
                  <a:extLst>
                    <a:ext uri="{FF2B5EF4-FFF2-40B4-BE49-F238E27FC236}">
                      <a16:creationId xmlns:a16="http://schemas.microsoft.com/office/drawing/2014/main" id="{DB0F559D-C60E-44AC-81D5-B1A8EED286B1}"/>
                    </a:ext>
                  </a:extLst>
                </p:cNvPr>
                <p:cNvCxnSpPr/>
                <p:nvPr/>
              </p:nvCxnSpPr>
              <p:spPr>
                <a:xfrm>
                  <a:off x="1017629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120">
                  <a:extLst>
                    <a:ext uri="{FF2B5EF4-FFF2-40B4-BE49-F238E27FC236}">
                      <a16:creationId xmlns:a16="http://schemas.microsoft.com/office/drawing/2014/main" id="{C7671238-33A7-4AD1-908D-6CD1179AE20E}"/>
                    </a:ext>
                  </a:extLst>
                </p:cNvPr>
                <p:cNvCxnSpPr/>
                <p:nvPr/>
              </p:nvCxnSpPr>
              <p:spPr>
                <a:xfrm>
                  <a:off x="983875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121">
                  <a:extLst>
                    <a:ext uri="{FF2B5EF4-FFF2-40B4-BE49-F238E27FC236}">
                      <a16:creationId xmlns:a16="http://schemas.microsoft.com/office/drawing/2014/main" id="{3DD062B0-DFB7-4A81-8570-5E40184190CF}"/>
                    </a:ext>
                  </a:extLst>
                </p:cNvPr>
                <p:cNvCxnSpPr/>
                <p:nvPr/>
              </p:nvCxnSpPr>
              <p:spPr>
                <a:xfrm>
                  <a:off x="990626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122">
                  <a:extLst>
                    <a:ext uri="{FF2B5EF4-FFF2-40B4-BE49-F238E27FC236}">
                      <a16:creationId xmlns:a16="http://schemas.microsoft.com/office/drawing/2014/main" id="{96CF6615-64CC-40B8-9AAA-5139D0AD191E}"/>
                    </a:ext>
                  </a:extLst>
                </p:cNvPr>
                <p:cNvCxnSpPr/>
                <p:nvPr/>
              </p:nvCxnSpPr>
              <p:spPr>
                <a:xfrm>
                  <a:off x="1010878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123">
                  <a:extLst>
                    <a:ext uri="{FF2B5EF4-FFF2-40B4-BE49-F238E27FC236}">
                      <a16:creationId xmlns:a16="http://schemas.microsoft.com/office/drawing/2014/main" id="{CEBD8113-941E-41D0-872F-969D392C7436}"/>
                    </a:ext>
                  </a:extLst>
                </p:cNvPr>
                <p:cNvCxnSpPr/>
                <p:nvPr/>
              </p:nvCxnSpPr>
              <p:spPr>
                <a:xfrm>
                  <a:off x="1024380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124">
                  <a:extLst>
                    <a:ext uri="{FF2B5EF4-FFF2-40B4-BE49-F238E27FC236}">
                      <a16:creationId xmlns:a16="http://schemas.microsoft.com/office/drawing/2014/main" id="{BA017BB8-155B-4E14-8268-C4B9DFA05A65}"/>
                    </a:ext>
                  </a:extLst>
                </p:cNvPr>
                <p:cNvCxnSpPr/>
                <p:nvPr/>
              </p:nvCxnSpPr>
              <p:spPr>
                <a:xfrm>
                  <a:off x="1031130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125">
                  <a:extLst>
                    <a:ext uri="{FF2B5EF4-FFF2-40B4-BE49-F238E27FC236}">
                      <a16:creationId xmlns:a16="http://schemas.microsoft.com/office/drawing/2014/main" id="{7943E810-D830-45B4-AB7E-4F8DCED110B1}"/>
                    </a:ext>
                  </a:extLst>
                </p:cNvPr>
                <p:cNvCxnSpPr/>
                <p:nvPr/>
              </p:nvCxnSpPr>
              <p:spPr>
                <a:xfrm>
                  <a:off x="1004127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126">
                  <a:extLst>
                    <a:ext uri="{FF2B5EF4-FFF2-40B4-BE49-F238E27FC236}">
                      <a16:creationId xmlns:a16="http://schemas.microsoft.com/office/drawing/2014/main" id="{1EF34A59-0E4F-4E5D-9946-8580869DB677}"/>
                    </a:ext>
                  </a:extLst>
                </p:cNvPr>
                <p:cNvCxnSpPr/>
                <p:nvPr/>
              </p:nvCxnSpPr>
              <p:spPr>
                <a:xfrm>
                  <a:off x="970373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129">
                  <a:extLst>
                    <a:ext uri="{FF2B5EF4-FFF2-40B4-BE49-F238E27FC236}">
                      <a16:creationId xmlns:a16="http://schemas.microsoft.com/office/drawing/2014/main" id="{639F5A47-F8B9-4E26-ABE9-0CCE54551EC2}"/>
                    </a:ext>
                  </a:extLst>
                </p:cNvPr>
                <p:cNvCxnSpPr/>
                <p:nvPr/>
              </p:nvCxnSpPr>
              <p:spPr>
                <a:xfrm>
                  <a:off x="1044632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130">
                  <a:extLst>
                    <a:ext uri="{FF2B5EF4-FFF2-40B4-BE49-F238E27FC236}">
                      <a16:creationId xmlns:a16="http://schemas.microsoft.com/office/drawing/2014/main" id="{AAEDE432-967D-4B70-80B8-6CDEDA2603EB}"/>
                    </a:ext>
                  </a:extLst>
                </p:cNvPr>
                <p:cNvCxnSpPr/>
                <p:nvPr/>
              </p:nvCxnSpPr>
              <p:spPr>
                <a:xfrm>
                  <a:off x="1064885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131">
                  <a:extLst>
                    <a:ext uri="{FF2B5EF4-FFF2-40B4-BE49-F238E27FC236}">
                      <a16:creationId xmlns:a16="http://schemas.microsoft.com/office/drawing/2014/main" id="{B9634201-0290-4571-89C7-CB8BB564BA86}"/>
                    </a:ext>
                  </a:extLst>
                </p:cNvPr>
                <p:cNvCxnSpPr/>
                <p:nvPr/>
              </p:nvCxnSpPr>
              <p:spPr>
                <a:xfrm>
                  <a:off x="108513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132">
                  <a:extLst>
                    <a:ext uri="{FF2B5EF4-FFF2-40B4-BE49-F238E27FC236}">
                      <a16:creationId xmlns:a16="http://schemas.microsoft.com/office/drawing/2014/main" id="{664B05B6-B6FB-4D47-B9FE-BE37B43617CF}"/>
                    </a:ext>
                  </a:extLst>
                </p:cNvPr>
                <p:cNvCxnSpPr/>
                <p:nvPr/>
              </p:nvCxnSpPr>
              <p:spPr>
                <a:xfrm>
                  <a:off x="1051383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133">
                  <a:extLst>
                    <a:ext uri="{FF2B5EF4-FFF2-40B4-BE49-F238E27FC236}">
                      <a16:creationId xmlns:a16="http://schemas.microsoft.com/office/drawing/2014/main" id="{13F61BED-5EC1-49D4-97ED-498EF505F893}"/>
                    </a:ext>
                  </a:extLst>
                </p:cNvPr>
                <p:cNvCxnSpPr/>
                <p:nvPr/>
              </p:nvCxnSpPr>
              <p:spPr>
                <a:xfrm>
                  <a:off x="1058134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134">
                  <a:extLst>
                    <a:ext uri="{FF2B5EF4-FFF2-40B4-BE49-F238E27FC236}">
                      <a16:creationId xmlns:a16="http://schemas.microsoft.com/office/drawing/2014/main" id="{12D9FA2A-031E-4FB8-9D29-8E252DACBE60}"/>
                    </a:ext>
                  </a:extLst>
                </p:cNvPr>
                <p:cNvCxnSpPr/>
                <p:nvPr/>
              </p:nvCxnSpPr>
              <p:spPr>
                <a:xfrm>
                  <a:off x="1078386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135">
                  <a:extLst>
                    <a:ext uri="{FF2B5EF4-FFF2-40B4-BE49-F238E27FC236}">
                      <a16:creationId xmlns:a16="http://schemas.microsoft.com/office/drawing/2014/main" id="{264849ED-E80F-48A7-8A11-76875611BA70}"/>
                    </a:ext>
                  </a:extLst>
                </p:cNvPr>
                <p:cNvCxnSpPr/>
                <p:nvPr/>
              </p:nvCxnSpPr>
              <p:spPr>
                <a:xfrm>
                  <a:off x="109188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136">
                  <a:extLst>
                    <a:ext uri="{FF2B5EF4-FFF2-40B4-BE49-F238E27FC236}">
                      <a16:creationId xmlns:a16="http://schemas.microsoft.com/office/drawing/2014/main" id="{F2DEB4D5-04E4-466B-86C3-61DD0AE7D811}"/>
                    </a:ext>
                  </a:extLst>
                </p:cNvPr>
                <p:cNvCxnSpPr/>
                <p:nvPr/>
              </p:nvCxnSpPr>
              <p:spPr>
                <a:xfrm>
                  <a:off x="1098639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137">
                  <a:extLst>
                    <a:ext uri="{FF2B5EF4-FFF2-40B4-BE49-F238E27FC236}">
                      <a16:creationId xmlns:a16="http://schemas.microsoft.com/office/drawing/2014/main" id="{22D97888-22E0-45EA-B0D0-D32896F3E65B}"/>
                    </a:ext>
                  </a:extLst>
                </p:cNvPr>
                <p:cNvCxnSpPr/>
                <p:nvPr/>
              </p:nvCxnSpPr>
              <p:spPr>
                <a:xfrm>
                  <a:off x="1071635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138">
                  <a:extLst>
                    <a:ext uri="{FF2B5EF4-FFF2-40B4-BE49-F238E27FC236}">
                      <a16:creationId xmlns:a16="http://schemas.microsoft.com/office/drawing/2014/main" id="{A5AD5742-0D5D-4EE8-91C8-92BF3BF9C8D0}"/>
                    </a:ext>
                  </a:extLst>
                </p:cNvPr>
                <p:cNvCxnSpPr/>
                <p:nvPr/>
              </p:nvCxnSpPr>
              <p:spPr>
                <a:xfrm>
                  <a:off x="1037881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142">
                  <a:extLst>
                    <a:ext uri="{FF2B5EF4-FFF2-40B4-BE49-F238E27FC236}">
                      <a16:creationId xmlns:a16="http://schemas.microsoft.com/office/drawing/2014/main" id="{BC7FEA63-F06C-4E49-8744-DCB18CC1E2F4}"/>
                    </a:ext>
                  </a:extLst>
                </p:cNvPr>
                <p:cNvCxnSpPr/>
                <p:nvPr/>
              </p:nvCxnSpPr>
              <p:spPr>
                <a:xfrm>
                  <a:off x="1112140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143">
                  <a:extLst>
                    <a:ext uri="{FF2B5EF4-FFF2-40B4-BE49-F238E27FC236}">
                      <a16:creationId xmlns:a16="http://schemas.microsoft.com/office/drawing/2014/main" id="{0E30A966-C981-4C09-8284-D506BB6244A5}"/>
                    </a:ext>
                  </a:extLst>
                </p:cNvPr>
                <p:cNvCxnSpPr/>
                <p:nvPr/>
              </p:nvCxnSpPr>
              <p:spPr>
                <a:xfrm>
                  <a:off x="1132393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144">
                  <a:extLst>
                    <a:ext uri="{FF2B5EF4-FFF2-40B4-BE49-F238E27FC236}">
                      <a16:creationId xmlns:a16="http://schemas.microsoft.com/office/drawing/2014/main" id="{441469D4-3D23-4A46-B15C-9746DC0D972D}"/>
                    </a:ext>
                  </a:extLst>
                </p:cNvPr>
                <p:cNvCxnSpPr/>
                <p:nvPr/>
              </p:nvCxnSpPr>
              <p:spPr>
                <a:xfrm>
                  <a:off x="115264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145">
                  <a:extLst>
                    <a:ext uri="{FF2B5EF4-FFF2-40B4-BE49-F238E27FC236}">
                      <a16:creationId xmlns:a16="http://schemas.microsoft.com/office/drawing/2014/main" id="{EAD94FEA-0D8F-4AAA-9F2A-DDDC9E85CD76}"/>
                    </a:ext>
                  </a:extLst>
                </p:cNvPr>
                <p:cNvCxnSpPr/>
                <p:nvPr/>
              </p:nvCxnSpPr>
              <p:spPr>
                <a:xfrm>
                  <a:off x="111889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146">
                  <a:extLst>
                    <a:ext uri="{FF2B5EF4-FFF2-40B4-BE49-F238E27FC236}">
                      <a16:creationId xmlns:a16="http://schemas.microsoft.com/office/drawing/2014/main" id="{F635C8D3-A968-4AF9-93C3-4026F4C1EFD4}"/>
                    </a:ext>
                  </a:extLst>
                </p:cNvPr>
                <p:cNvCxnSpPr/>
                <p:nvPr/>
              </p:nvCxnSpPr>
              <p:spPr>
                <a:xfrm>
                  <a:off x="112564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147">
                  <a:extLst>
                    <a:ext uri="{FF2B5EF4-FFF2-40B4-BE49-F238E27FC236}">
                      <a16:creationId xmlns:a16="http://schemas.microsoft.com/office/drawing/2014/main" id="{B4E30969-8C31-448A-B5A4-4A11DEBFC9A8}"/>
                    </a:ext>
                  </a:extLst>
                </p:cNvPr>
                <p:cNvCxnSpPr/>
                <p:nvPr/>
              </p:nvCxnSpPr>
              <p:spPr>
                <a:xfrm>
                  <a:off x="1145894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148">
                  <a:extLst>
                    <a:ext uri="{FF2B5EF4-FFF2-40B4-BE49-F238E27FC236}">
                      <a16:creationId xmlns:a16="http://schemas.microsoft.com/office/drawing/2014/main" id="{652E0B4C-87CD-4BA9-A77E-EC8267813C50}"/>
                    </a:ext>
                  </a:extLst>
                </p:cNvPr>
                <p:cNvCxnSpPr/>
                <p:nvPr/>
              </p:nvCxnSpPr>
              <p:spPr>
                <a:xfrm>
                  <a:off x="115939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149">
                  <a:extLst>
                    <a:ext uri="{FF2B5EF4-FFF2-40B4-BE49-F238E27FC236}">
                      <a16:creationId xmlns:a16="http://schemas.microsoft.com/office/drawing/2014/main" id="{5F9C003D-6C48-434E-8EE5-D9890748CB04}"/>
                    </a:ext>
                  </a:extLst>
                </p:cNvPr>
                <p:cNvCxnSpPr/>
                <p:nvPr/>
              </p:nvCxnSpPr>
              <p:spPr>
                <a:xfrm>
                  <a:off x="1166148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150">
                  <a:extLst>
                    <a:ext uri="{FF2B5EF4-FFF2-40B4-BE49-F238E27FC236}">
                      <a16:creationId xmlns:a16="http://schemas.microsoft.com/office/drawing/2014/main" id="{3F768BF7-C62F-4B01-A288-F9448C64B1A7}"/>
                    </a:ext>
                  </a:extLst>
                </p:cNvPr>
                <p:cNvCxnSpPr/>
                <p:nvPr/>
              </p:nvCxnSpPr>
              <p:spPr>
                <a:xfrm>
                  <a:off x="113914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151">
                  <a:extLst>
                    <a:ext uri="{FF2B5EF4-FFF2-40B4-BE49-F238E27FC236}">
                      <a16:creationId xmlns:a16="http://schemas.microsoft.com/office/drawing/2014/main" id="{F38A6C29-B235-4A6F-977B-80539F70A91B}"/>
                    </a:ext>
                  </a:extLst>
                </p:cNvPr>
                <p:cNvCxnSpPr/>
                <p:nvPr/>
              </p:nvCxnSpPr>
              <p:spPr>
                <a:xfrm>
                  <a:off x="110539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142">
                  <a:extLst>
                    <a:ext uri="{FF2B5EF4-FFF2-40B4-BE49-F238E27FC236}">
                      <a16:creationId xmlns:a16="http://schemas.microsoft.com/office/drawing/2014/main" id="{1FB5E9A4-3F52-48AF-A54C-B0B2048D1180}"/>
                    </a:ext>
                  </a:extLst>
                </p:cNvPr>
                <p:cNvCxnSpPr/>
                <p:nvPr/>
              </p:nvCxnSpPr>
              <p:spPr>
                <a:xfrm>
                  <a:off x="1180289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143">
                  <a:extLst>
                    <a:ext uri="{FF2B5EF4-FFF2-40B4-BE49-F238E27FC236}">
                      <a16:creationId xmlns:a16="http://schemas.microsoft.com/office/drawing/2014/main" id="{50D14A19-68C1-4DC8-9741-815C9B0ED5A8}"/>
                    </a:ext>
                  </a:extLst>
                </p:cNvPr>
                <p:cNvCxnSpPr/>
                <p:nvPr/>
              </p:nvCxnSpPr>
              <p:spPr>
                <a:xfrm>
                  <a:off x="1200542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144">
                  <a:extLst>
                    <a:ext uri="{FF2B5EF4-FFF2-40B4-BE49-F238E27FC236}">
                      <a16:creationId xmlns:a16="http://schemas.microsoft.com/office/drawing/2014/main" id="{71E49C68-2E7B-4CFB-8B49-DAEE6FB3020A}"/>
                    </a:ext>
                  </a:extLst>
                </p:cNvPr>
                <p:cNvCxnSpPr/>
                <p:nvPr/>
              </p:nvCxnSpPr>
              <p:spPr>
                <a:xfrm>
                  <a:off x="1220794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145">
                  <a:extLst>
                    <a:ext uri="{FF2B5EF4-FFF2-40B4-BE49-F238E27FC236}">
                      <a16:creationId xmlns:a16="http://schemas.microsoft.com/office/drawing/2014/main" id="{73569E53-5335-48B4-95ED-6DA685C0AB3A}"/>
                    </a:ext>
                  </a:extLst>
                </p:cNvPr>
                <p:cNvCxnSpPr/>
                <p:nvPr/>
              </p:nvCxnSpPr>
              <p:spPr>
                <a:xfrm>
                  <a:off x="1187040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146">
                  <a:extLst>
                    <a:ext uri="{FF2B5EF4-FFF2-40B4-BE49-F238E27FC236}">
                      <a16:creationId xmlns:a16="http://schemas.microsoft.com/office/drawing/2014/main" id="{20BEC080-8A91-4A32-B961-071E3EB61DC7}"/>
                    </a:ext>
                  </a:extLst>
                </p:cNvPr>
                <p:cNvCxnSpPr/>
                <p:nvPr/>
              </p:nvCxnSpPr>
              <p:spPr>
                <a:xfrm>
                  <a:off x="1193791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147">
                  <a:extLst>
                    <a:ext uri="{FF2B5EF4-FFF2-40B4-BE49-F238E27FC236}">
                      <a16:creationId xmlns:a16="http://schemas.microsoft.com/office/drawing/2014/main" id="{AFF34E86-C6C3-49AF-8C99-6D0F42E05181}"/>
                    </a:ext>
                  </a:extLst>
                </p:cNvPr>
                <p:cNvCxnSpPr/>
                <p:nvPr/>
              </p:nvCxnSpPr>
              <p:spPr>
                <a:xfrm>
                  <a:off x="1214043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148">
                  <a:extLst>
                    <a:ext uri="{FF2B5EF4-FFF2-40B4-BE49-F238E27FC236}">
                      <a16:creationId xmlns:a16="http://schemas.microsoft.com/office/drawing/2014/main" id="{C10D9EAB-786A-47E3-A6FE-CCD4F7BBC9D1}"/>
                    </a:ext>
                  </a:extLst>
                </p:cNvPr>
                <p:cNvCxnSpPr/>
                <p:nvPr/>
              </p:nvCxnSpPr>
              <p:spPr>
                <a:xfrm>
                  <a:off x="1227545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149">
                  <a:extLst>
                    <a:ext uri="{FF2B5EF4-FFF2-40B4-BE49-F238E27FC236}">
                      <a16:creationId xmlns:a16="http://schemas.microsoft.com/office/drawing/2014/main" id="{1603F982-2C83-4FE9-9449-5038B482D587}"/>
                    </a:ext>
                  </a:extLst>
                </p:cNvPr>
                <p:cNvCxnSpPr/>
                <p:nvPr/>
              </p:nvCxnSpPr>
              <p:spPr>
                <a:xfrm>
                  <a:off x="1234297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150">
                  <a:extLst>
                    <a:ext uri="{FF2B5EF4-FFF2-40B4-BE49-F238E27FC236}">
                      <a16:creationId xmlns:a16="http://schemas.microsoft.com/office/drawing/2014/main" id="{C0FE10DF-3BFB-4E87-A339-2D5B999302B9}"/>
                    </a:ext>
                  </a:extLst>
                </p:cNvPr>
                <p:cNvCxnSpPr/>
                <p:nvPr/>
              </p:nvCxnSpPr>
              <p:spPr>
                <a:xfrm>
                  <a:off x="1207292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151">
                  <a:extLst>
                    <a:ext uri="{FF2B5EF4-FFF2-40B4-BE49-F238E27FC236}">
                      <a16:creationId xmlns:a16="http://schemas.microsoft.com/office/drawing/2014/main" id="{B1CF0ADF-4DB4-43D1-BFB9-9FC447C37F92}"/>
                    </a:ext>
                  </a:extLst>
                </p:cNvPr>
                <p:cNvCxnSpPr/>
                <p:nvPr/>
              </p:nvCxnSpPr>
              <p:spPr>
                <a:xfrm>
                  <a:off x="1173538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TextBox 169">
                <a:extLst>
                  <a:ext uri="{FF2B5EF4-FFF2-40B4-BE49-F238E27FC236}">
                    <a16:creationId xmlns:a16="http://schemas.microsoft.com/office/drawing/2014/main" id="{268B869A-4B6B-42DD-B152-D0100471D18E}"/>
                  </a:ext>
                </a:extLst>
              </p:cNvPr>
              <p:cNvSpPr txBox="1"/>
              <p:nvPr/>
            </p:nvSpPr>
            <p:spPr>
              <a:xfrm>
                <a:off x="4084247" y="649472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61" name="TextBox 170">
                <a:extLst>
                  <a:ext uri="{FF2B5EF4-FFF2-40B4-BE49-F238E27FC236}">
                    <a16:creationId xmlns:a16="http://schemas.microsoft.com/office/drawing/2014/main" id="{0F6A1697-6B20-470B-88A8-EBC02A921BAB}"/>
                  </a:ext>
                </a:extLst>
              </p:cNvPr>
              <p:cNvSpPr txBox="1"/>
              <p:nvPr/>
            </p:nvSpPr>
            <p:spPr>
              <a:xfrm>
                <a:off x="4751333" y="649472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Ter</a:t>
                </a:r>
              </a:p>
            </p:txBody>
          </p:sp>
          <p:sp>
            <p:nvSpPr>
              <p:cNvPr id="162" name="TextBox 172">
                <a:extLst>
                  <a:ext uri="{FF2B5EF4-FFF2-40B4-BE49-F238E27FC236}">
                    <a16:creationId xmlns:a16="http://schemas.microsoft.com/office/drawing/2014/main" id="{83BC7EB5-B107-4E95-B23B-2FC941B8A27A}"/>
                  </a:ext>
                </a:extLst>
              </p:cNvPr>
              <p:cNvSpPr txBox="1"/>
              <p:nvPr/>
            </p:nvSpPr>
            <p:spPr>
              <a:xfrm>
                <a:off x="5382285" y="649472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63" name="TextBox 176">
                <a:extLst>
                  <a:ext uri="{FF2B5EF4-FFF2-40B4-BE49-F238E27FC236}">
                    <a16:creationId xmlns:a16="http://schemas.microsoft.com/office/drawing/2014/main" id="{AC31350F-9B03-4AAD-9491-8E5C992FF262}"/>
                  </a:ext>
                </a:extLst>
              </p:cNvPr>
              <p:cNvSpPr txBox="1"/>
              <p:nvPr/>
            </p:nvSpPr>
            <p:spPr>
              <a:xfrm>
                <a:off x="6072582" y="649472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Qui</a:t>
                </a:r>
              </a:p>
            </p:txBody>
          </p:sp>
          <p:sp>
            <p:nvSpPr>
              <p:cNvPr id="168" name="TextBox 177">
                <a:extLst>
                  <a:ext uri="{FF2B5EF4-FFF2-40B4-BE49-F238E27FC236}">
                    <a16:creationId xmlns:a16="http://schemas.microsoft.com/office/drawing/2014/main" id="{49F20FF4-EE7B-440E-A2F2-AD2875060020}"/>
                  </a:ext>
                </a:extLst>
              </p:cNvPr>
              <p:cNvSpPr txBox="1"/>
              <p:nvPr/>
            </p:nvSpPr>
            <p:spPr>
              <a:xfrm>
                <a:off x="6749484" y="649472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  <p:sp>
            <p:nvSpPr>
              <p:cNvPr id="169" name="TextBox 179">
                <a:extLst>
                  <a:ext uri="{FF2B5EF4-FFF2-40B4-BE49-F238E27FC236}">
                    <a16:creationId xmlns:a16="http://schemas.microsoft.com/office/drawing/2014/main" id="{3961AE11-7C21-4B7D-AB2E-4A9B60FCA52D}"/>
                  </a:ext>
                </a:extLst>
              </p:cNvPr>
              <p:cNvSpPr txBox="1"/>
              <p:nvPr/>
            </p:nvSpPr>
            <p:spPr>
              <a:xfrm>
                <a:off x="7419412" y="649472"/>
                <a:ext cx="415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Sab</a:t>
                </a:r>
              </a:p>
            </p:txBody>
          </p:sp>
          <p:sp>
            <p:nvSpPr>
              <p:cNvPr id="170" name="TextBox 180">
                <a:extLst>
                  <a:ext uri="{FF2B5EF4-FFF2-40B4-BE49-F238E27FC236}">
                    <a16:creationId xmlns:a16="http://schemas.microsoft.com/office/drawing/2014/main" id="{F6F9A256-FFE2-419F-B4A2-430B43DB205E}"/>
                  </a:ext>
                </a:extLst>
              </p:cNvPr>
              <p:cNvSpPr txBox="1"/>
              <p:nvPr/>
            </p:nvSpPr>
            <p:spPr>
              <a:xfrm>
                <a:off x="8025815" y="649472"/>
                <a:ext cx="490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Dom</a:t>
                </a:r>
              </a:p>
            </p:txBody>
          </p:sp>
          <p:sp>
            <p:nvSpPr>
              <p:cNvPr id="171" name="TextBox 169">
                <a:extLst>
                  <a:ext uri="{FF2B5EF4-FFF2-40B4-BE49-F238E27FC236}">
                    <a16:creationId xmlns:a16="http://schemas.microsoft.com/office/drawing/2014/main" id="{BE008A08-3490-4C85-ACB7-51D441E12B5D}"/>
                  </a:ext>
                </a:extLst>
              </p:cNvPr>
              <p:cNvSpPr txBox="1"/>
              <p:nvPr/>
            </p:nvSpPr>
            <p:spPr>
              <a:xfrm>
                <a:off x="8747968" y="654633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72" name="TextBox 170">
                <a:extLst>
                  <a:ext uri="{FF2B5EF4-FFF2-40B4-BE49-F238E27FC236}">
                    <a16:creationId xmlns:a16="http://schemas.microsoft.com/office/drawing/2014/main" id="{CD903DBA-0F68-4DD8-9B39-0DE4E1D518B8}"/>
                  </a:ext>
                </a:extLst>
              </p:cNvPr>
              <p:cNvSpPr txBox="1"/>
              <p:nvPr/>
            </p:nvSpPr>
            <p:spPr>
              <a:xfrm>
                <a:off x="9415054" y="654633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Ter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7AD370EF-A684-4D40-8320-1EA3CF83C27C}"/>
                  </a:ext>
                </a:extLst>
              </p:cNvPr>
              <p:cNvSpPr txBox="1"/>
              <p:nvPr/>
            </p:nvSpPr>
            <p:spPr>
              <a:xfrm>
                <a:off x="10046006" y="654633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74" name="TextBox 176">
                <a:extLst>
                  <a:ext uri="{FF2B5EF4-FFF2-40B4-BE49-F238E27FC236}">
                    <a16:creationId xmlns:a16="http://schemas.microsoft.com/office/drawing/2014/main" id="{ACE01D22-C7D5-4033-B29C-A8E79C2399D9}"/>
                  </a:ext>
                </a:extLst>
              </p:cNvPr>
              <p:cNvSpPr txBox="1"/>
              <p:nvPr/>
            </p:nvSpPr>
            <p:spPr>
              <a:xfrm>
                <a:off x="10736303" y="654633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Qui</a:t>
                </a:r>
              </a:p>
            </p:txBody>
          </p:sp>
          <p:sp>
            <p:nvSpPr>
              <p:cNvPr id="175" name="TextBox 177">
                <a:extLst>
                  <a:ext uri="{FF2B5EF4-FFF2-40B4-BE49-F238E27FC236}">
                    <a16:creationId xmlns:a16="http://schemas.microsoft.com/office/drawing/2014/main" id="{98705992-3AEF-49BA-88AD-FD485D2C20A0}"/>
                  </a:ext>
                </a:extLst>
              </p:cNvPr>
              <p:cNvSpPr txBox="1"/>
              <p:nvPr/>
            </p:nvSpPr>
            <p:spPr>
              <a:xfrm>
                <a:off x="11413205" y="654633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</p:grp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FBF0C134-E032-4EC6-999D-D6A2E172AB4C}"/>
                </a:ext>
              </a:extLst>
            </p:cNvPr>
            <p:cNvSpPr txBox="1"/>
            <p:nvPr/>
          </p:nvSpPr>
          <p:spPr>
            <a:xfrm>
              <a:off x="6807346" y="732172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19/10</a:t>
              </a:r>
            </a:p>
          </p:txBody>
        </p:sp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BE76780B-A5CC-4315-9E2D-4B168560094D}"/>
                </a:ext>
              </a:extLst>
            </p:cNvPr>
            <p:cNvSpPr txBox="1"/>
            <p:nvPr/>
          </p:nvSpPr>
          <p:spPr>
            <a:xfrm>
              <a:off x="8523669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22/10</a:t>
              </a:r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D1A41558-88AE-4648-822B-3DA021CECC8D}"/>
                </a:ext>
              </a:extLst>
            </p:cNvPr>
            <p:cNvSpPr txBox="1"/>
            <p:nvPr/>
          </p:nvSpPr>
          <p:spPr>
            <a:xfrm>
              <a:off x="11481338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26/10</a:t>
              </a:r>
            </a:p>
          </p:txBody>
        </p:sp>
        <p:sp>
          <p:nvSpPr>
            <p:cNvPr id="158" name="CaixaDeTexto 157">
              <a:extLst>
                <a:ext uri="{FF2B5EF4-FFF2-40B4-BE49-F238E27FC236}">
                  <a16:creationId xmlns:a16="http://schemas.microsoft.com/office/drawing/2014/main" id="{706D1E39-9860-4C57-83CC-5FD6AA4CF5B5}"/>
                </a:ext>
              </a:extLst>
            </p:cNvPr>
            <p:cNvSpPr txBox="1"/>
            <p:nvPr/>
          </p:nvSpPr>
          <p:spPr>
            <a:xfrm>
              <a:off x="3846554" y="737301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090563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F1D3E77-85F6-406F-8705-B6653A1F3081}"/>
              </a:ext>
            </a:extLst>
          </p:cNvPr>
          <p:cNvCxnSpPr>
            <a:cxnSpLocks/>
          </p:cNvCxnSpPr>
          <p:nvPr/>
        </p:nvCxnSpPr>
        <p:spPr>
          <a:xfrm>
            <a:off x="3758940" y="202380"/>
            <a:ext cx="20437" cy="6387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F199D372-1972-48CD-B629-813AB7FC67D0}"/>
              </a:ext>
            </a:extLst>
          </p:cNvPr>
          <p:cNvSpPr txBox="1">
            <a:spLocks/>
          </p:cNvSpPr>
          <p:nvPr/>
        </p:nvSpPr>
        <p:spPr>
          <a:xfrm>
            <a:off x="125862" y="83530"/>
            <a:ext cx="3567020" cy="5943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Produto </a:t>
            </a:r>
            <a:r>
              <a:rPr lang="en-US" b="1" dirty="0">
                <a:solidFill>
                  <a:schemeClr val="accent1"/>
                </a:solidFill>
              </a:rPr>
              <a:t>Pier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ADD7F16-89AD-46BC-88EE-9C968EECA3D9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3704621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Report de Atividades x Planejamento</a:t>
            </a:r>
            <a:endParaRPr lang="uk-UA" sz="1600" dirty="0"/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7C755306-A7E4-4D5B-92F6-76B43006CEB2}"/>
              </a:ext>
            </a:extLst>
          </p:cNvPr>
          <p:cNvSpPr/>
          <p:nvPr/>
        </p:nvSpPr>
        <p:spPr>
          <a:xfrm>
            <a:off x="1916020" y="1077244"/>
            <a:ext cx="1703841" cy="1271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31">
            <a:extLst>
              <a:ext uri="{FF2B5EF4-FFF2-40B4-BE49-F238E27FC236}">
                <a16:creationId xmlns:a16="http://schemas.microsoft.com/office/drawing/2014/main" id="{387284FA-C6E8-4C35-82A5-91E3E69BBFC5}"/>
              </a:ext>
            </a:extLst>
          </p:cNvPr>
          <p:cNvSpPr/>
          <p:nvPr/>
        </p:nvSpPr>
        <p:spPr>
          <a:xfrm>
            <a:off x="1916019" y="1272554"/>
            <a:ext cx="1703841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Magdiel</a:t>
            </a:r>
          </a:p>
        </p:txBody>
      </p:sp>
      <p:sp>
        <p:nvSpPr>
          <p:cNvPr id="167" name="Rectangle 32">
            <a:extLst>
              <a:ext uri="{FF2B5EF4-FFF2-40B4-BE49-F238E27FC236}">
                <a16:creationId xmlns:a16="http://schemas.microsoft.com/office/drawing/2014/main" id="{ECBEED2E-3807-4CF7-BA9A-797A3D966696}"/>
              </a:ext>
            </a:extLst>
          </p:cNvPr>
          <p:cNvSpPr/>
          <p:nvPr/>
        </p:nvSpPr>
        <p:spPr>
          <a:xfrm>
            <a:off x="1916020" y="1890587"/>
            <a:ext cx="1678125" cy="323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i="1" dirty="0" err="1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Coordenador</a:t>
            </a:r>
            <a:endParaRPr lang="en-US" sz="1400" i="1" dirty="0">
              <a:solidFill>
                <a:schemeClr val="bg2"/>
              </a:solidFill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0730A74-C9F5-4E9A-B7C2-D4EB1B1FFA6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7496" y="2425001"/>
          <a:ext cx="341704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3">
                  <a:extLst>
                    <a:ext uri="{9D8B030D-6E8A-4147-A177-3AD203B41FA5}">
                      <a16:colId xmlns:a16="http://schemas.microsoft.com/office/drawing/2014/main" val="2129890413"/>
                    </a:ext>
                  </a:extLst>
                </a:gridCol>
                <a:gridCol w="1708523">
                  <a:extLst>
                    <a:ext uri="{9D8B030D-6E8A-4147-A177-3AD203B41FA5}">
                      <a16:colId xmlns:a16="http://schemas.microsoft.com/office/drawing/2014/main" val="4020646676"/>
                    </a:ext>
                  </a:extLst>
                </a:gridCol>
              </a:tblGrid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SKILLS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NÍVEL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1315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Java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3400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351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.Net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8783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Banco de Dados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54984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Infraestrutura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511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Arquitetura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32098"/>
                  </a:ext>
                </a:extLst>
              </a:tr>
            </a:tbl>
          </a:graphicData>
        </a:graphic>
      </p:graphicFrame>
      <p:pic>
        <p:nvPicPr>
          <p:cNvPr id="2" name="Imagem 1">
            <a:extLst>
              <a:ext uri="{FF2B5EF4-FFF2-40B4-BE49-F238E27FC236}">
                <a16:creationId xmlns:a16="http://schemas.microsoft.com/office/drawing/2014/main" id="{B71183AA-F911-4D02-B399-BF4A6E0F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00" y="1075602"/>
            <a:ext cx="1711372" cy="1271588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36B0E7C6-B80A-4ADE-AD09-5CE47DF181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494763"/>
              </p:ext>
            </p:extLst>
          </p:nvPr>
        </p:nvGraphicFramePr>
        <p:xfrm>
          <a:off x="3949200" y="1004400"/>
          <a:ext cx="800735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Worksheet" r:id="rId4" imgW="8007264" imgH="2832275" progId="Excel.Sheet.12">
                  <p:link updateAutomatic="1"/>
                </p:oleObj>
              </mc:Choice>
              <mc:Fallback>
                <p:oleObj name="Worksheet" r:id="rId4" imgW="8007264" imgH="2832275" progId="Excel.Sheet.12">
                  <p:link updateAutomatic="1"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36B0E7C6-B80A-4ADE-AD09-5CE47DF181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9200" y="1004400"/>
                        <a:ext cx="800735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7A63BE30-18C1-4FB3-B551-71DDB375A0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08049"/>
              </p:ext>
            </p:extLst>
          </p:nvPr>
        </p:nvGraphicFramePr>
        <p:xfrm>
          <a:off x="198000" y="4755600"/>
          <a:ext cx="335915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Worksheet" r:id="rId6" imgW="3359310" imgH="2032175" progId="Excel.Sheet.12">
                  <p:link updateAutomatic="1"/>
                </p:oleObj>
              </mc:Choice>
              <mc:Fallback>
                <p:oleObj name="Worksheet" r:id="rId6" imgW="3359310" imgH="2032175" progId="Excel.Sheet.12">
                  <p:link updateAutomatic="1"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7A63BE30-18C1-4FB3-B551-71DDB375A0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8000" y="4755600"/>
                        <a:ext cx="3359150" cy="20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49D9287F-22C0-44B9-9AE8-D65EF3D2A8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857987"/>
              </p:ext>
            </p:extLst>
          </p:nvPr>
        </p:nvGraphicFramePr>
        <p:xfrm>
          <a:off x="3949082" y="3909600"/>
          <a:ext cx="800735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Worksheet" r:id="rId8" imgW="8007264" imgH="2832275" progId="Excel.Sheet.12">
                  <p:link updateAutomatic="1"/>
                </p:oleObj>
              </mc:Choice>
              <mc:Fallback>
                <p:oleObj name="Worksheet" r:id="rId8" imgW="8007264" imgH="2832275" progId="Excel.Sheet.12">
                  <p:link updateAutomatic="1"/>
                  <p:pic>
                    <p:nvPicPr>
                      <p:cNvPr id="12" name="Objeto 11">
                        <a:extLst>
                          <a:ext uri="{FF2B5EF4-FFF2-40B4-BE49-F238E27FC236}">
                            <a16:creationId xmlns:a16="http://schemas.microsoft.com/office/drawing/2014/main" id="{49D9287F-22C0-44B9-9AE8-D65EF3D2A8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49082" y="3909600"/>
                        <a:ext cx="800735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81A9E05B-4254-4476-B0BB-FFF8DA96225F}"/>
              </a:ext>
            </a:extLst>
          </p:cNvPr>
          <p:cNvGrpSpPr/>
          <p:nvPr/>
        </p:nvGrpSpPr>
        <p:grpSpPr>
          <a:xfrm>
            <a:off x="3846554" y="13368"/>
            <a:ext cx="8192499" cy="954765"/>
            <a:chOff x="3846554" y="13368"/>
            <a:chExt cx="8192499" cy="954765"/>
          </a:xfrm>
        </p:grpSpPr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EAA8E362-4E33-44D1-B1E0-418DF4DC2E42}"/>
                </a:ext>
              </a:extLst>
            </p:cNvPr>
            <p:cNvGrpSpPr/>
            <p:nvPr/>
          </p:nvGrpSpPr>
          <p:grpSpPr>
            <a:xfrm>
              <a:off x="3971770" y="13368"/>
              <a:ext cx="7938464" cy="685517"/>
              <a:chOff x="3971770" y="649472"/>
              <a:chExt cx="7938464" cy="685517"/>
            </a:xfrm>
          </p:grpSpPr>
          <p:grpSp>
            <p:nvGrpSpPr>
              <p:cNvPr id="159" name="Agrupar 158">
                <a:extLst>
                  <a:ext uri="{FF2B5EF4-FFF2-40B4-BE49-F238E27FC236}">
                    <a16:creationId xmlns:a16="http://schemas.microsoft.com/office/drawing/2014/main" id="{E60F73AE-D3EA-43B1-A9DF-35FBE1F377FF}"/>
                  </a:ext>
                </a:extLst>
              </p:cNvPr>
              <p:cNvGrpSpPr/>
              <p:nvPr/>
            </p:nvGrpSpPr>
            <p:grpSpPr>
              <a:xfrm>
                <a:off x="3971770" y="916125"/>
                <a:ext cx="7938464" cy="418864"/>
                <a:chOff x="4235567" y="1210638"/>
                <a:chExt cx="8107407" cy="572332"/>
              </a:xfrm>
            </p:grpSpPr>
            <p:cxnSp>
              <p:nvCxnSpPr>
                <p:cNvPr id="176" name="Straight Connector 19">
                  <a:extLst>
                    <a:ext uri="{FF2B5EF4-FFF2-40B4-BE49-F238E27FC236}">
                      <a16:creationId xmlns:a16="http://schemas.microsoft.com/office/drawing/2014/main" id="{733386F7-31E3-453A-94E9-7AED58FB6335}"/>
                    </a:ext>
                  </a:extLst>
                </p:cNvPr>
                <p:cNvCxnSpPr/>
                <p:nvPr/>
              </p:nvCxnSpPr>
              <p:spPr>
                <a:xfrm>
                  <a:off x="43705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20">
                  <a:extLst>
                    <a:ext uri="{FF2B5EF4-FFF2-40B4-BE49-F238E27FC236}">
                      <a16:creationId xmlns:a16="http://schemas.microsoft.com/office/drawing/2014/main" id="{0BFE54CD-4C5A-4A21-AB82-6B3ACB670CE2}"/>
                    </a:ext>
                  </a:extLst>
                </p:cNvPr>
                <p:cNvCxnSpPr/>
                <p:nvPr/>
              </p:nvCxnSpPr>
              <p:spPr>
                <a:xfrm>
                  <a:off x="457310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21">
                  <a:extLst>
                    <a:ext uri="{FF2B5EF4-FFF2-40B4-BE49-F238E27FC236}">
                      <a16:creationId xmlns:a16="http://schemas.microsoft.com/office/drawing/2014/main" id="{B0BDDBB7-E747-4746-BBF0-0355411FD4CD}"/>
                    </a:ext>
                  </a:extLst>
                </p:cNvPr>
                <p:cNvCxnSpPr/>
                <p:nvPr/>
              </p:nvCxnSpPr>
              <p:spPr>
                <a:xfrm>
                  <a:off x="477563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22">
                  <a:extLst>
                    <a:ext uri="{FF2B5EF4-FFF2-40B4-BE49-F238E27FC236}">
                      <a16:creationId xmlns:a16="http://schemas.microsoft.com/office/drawing/2014/main" id="{BB81EABE-1792-4918-99E6-6C657FF21A0C}"/>
                    </a:ext>
                  </a:extLst>
                </p:cNvPr>
                <p:cNvCxnSpPr/>
                <p:nvPr/>
              </p:nvCxnSpPr>
              <p:spPr>
                <a:xfrm>
                  <a:off x="443809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23">
                  <a:extLst>
                    <a:ext uri="{FF2B5EF4-FFF2-40B4-BE49-F238E27FC236}">
                      <a16:creationId xmlns:a16="http://schemas.microsoft.com/office/drawing/2014/main" id="{E2A26E0A-290F-4361-BA3D-9301D97047DD}"/>
                    </a:ext>
                  </a:extLst>
                </p:cNvPr>
                <p:cNvCxnSpPr/>
                <p:nvPr/>
              </p:nvCxnSpPr>
              <p:spPr>
                <a:xfrm>
                  <a:off x="45056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24">
                  <a:extLst>
                    <a:ext uri="{FF2B5EF4-FFF2-40B4-BE49-F238E27FC236}">
                      <a16:creationId xmlns:a16="http://schemas.microsoft.com/office/drawing/2014/main" id="{479B324C-8479-44EA-BB68-00B4DC11A95B}"/>
                    </a:ext>
                  </a:extLst>
                </p:cNvPr>
                <p:cNvCxnSpPr/>
                <p:nvPr/>
              </p:nvCxnSpPr>
              <p:spPr>
                <a:xfrm>
                  <a:off x="47081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25">
                  <a:extLst>
                    <a:ext uri="{FF2B5EF4-FFF2-40B4-BE49-F238E27FC236}">
                      <a16:creationId xmlns:a16="http://schemas.microsoft.com/office/drawing/2014/main" id="{F0838CC9-4802-4549-B9FA-C0C1627F3718}"/>
                    </a:ext>
                  </a:extLst>
                </p:cNvPr>
                <p:cNvCxnSpPr/>
                <p:nvPr/>
              </p:nvCxnSpPr>
              <p:spPr>
                <a:xfrm>
                  <a:off x="48431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26">
                  <a:extLst>
                    <a:ext uri="{FF2B5EF4-FFF2-40B4-BE49-F238E27FC236}">
                      <a16:creationId xmlns:a16="http://schemas.microsoft.com/office/drawing/2014/main" id="{CDFD95FF-F834-4E59-9916-4183BD217342}"/>
                    </a:ext>
                  </a:extLst>
                </p:cNvPr>
                <p:cNvCxnSpPr/>
                <p:nvPr/>
              </p:nvCxnSpPr>
              <p:spPr>
                <a:xfrm>
                  <a:off x="491064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27">
                  <a:extLst>
                    <a:ext uri="{FF2B5EF4-FFF2-40B4-BE49-F238E27FC236}">
                      <a16:creationId xmlns:a16="http://schemas.microsoft.com/office/drawing/2014/main" id="{9E2D2722-E833-439F-8656-14E37486FBE2}"/>
                    </a:ext>
                  </a:extLst>
                </p:cNvPr>
                <p:cNvCxnSpPr/>
                <p:nvPr/>
              </p:nvCxnSpPr>
              <p:spPr>
                <a:xfrm>
                  <a:off x="46406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28">
                  <a:extLst>
                    <a:ext uri="{FF2B5EF4-FFF2-40B4-BE49-F238E27FC236}">
                      <a16:creationId xmlns:a16="http://schemas.microsoft.com/office/drawing/2014/main" id="{24EB6EE0-B79B-4831-85EB-FD2CB3771835}"/>
                    </a:ext>
                  </a:extLst>
                </p:cNvPr>
                <p:cNvCxnSpPr/>
                <p:nvPr/>
              </p:nvCxnSpPr>
              <p:spPr>
                <a:xfrm>
                  <a:off x="43030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29">
                  <a:extLst>
                    <a:ext uri="{FF2B5EF4-FFF2-40B4-BE49-F238E27FC236}">
                      <a16:creationId xmlns:a16="http://schemas.microsoft.com/office/drawing/2014/main" id="{640EB3A9-2BF1-4078-BB64-E1302812C2E8}"/>
                    </a:ext>
                  </a:extLst>
                </p:cNvPr>
                <p:cNvCxnSpPr/>
                <p:nvPr/>
              </p:nvCxnSpPr>
              <p:spPr>
                <a:xfrm>
                  <a:off x="423556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32">
                  <a:extLst>
                    <a:ext uri="{FF2B5EF4-FFF2-40B4-BE49-F238E27FC236}">
                      <a16:creationId xmlns:a16="http://schemas.microsoft.com/office/drawing/2014/main" id="{1973AEE9-8DB9-4354-89D6-47AF3FCD674D}"/>
                    </a:ext>
                  </a:extLst>
                </p:cNvPr>
                <p:cNvCxnSpPr/>
                <p:nvPr/>
              </p:nvCxnSpPr>
              <p:spPr>
                <a:xfrm>
                  <a:off x="50456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33">
                  <a:extLst>
                    <a:ext uri="{FF2B5EF4-FFF2-40B4-BE49-F238E27FC236}">
                      <a16:creationId xmlns:a16="http://schemas.microsoft.com/office/drawing/2014/main" id="{8CDA5970-AB0D-4D6D-9A72-DDEA5F0CFDB1}"/>
                    </a:ext>
                  </a:extLst>
                </p:cNvPr>
                <p:cNvCxnSpPr/>
                <p:nvPr/>
              </p:nvCxnSpPr>
              <p:spPr>
                <a:xfrm>
                  <a:off x="5248191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34">
                  <a:extLst>
                    <a:ext uri="{FF2B5EF4-FFF2-40B4-BE49-F238E27FC236}">
                      <a16:creationId xmlns:a16="http://schemas.microsoft.com/office/drawing/2014/main" id="{C9997860-F6A8-45CB-A5FD-E27006DBDBA8}"/>
                    </a:ext>
                  </a:extLst>
                </p:cNvPr>
                <p:cNvCxnSpPr/>
                <p:nvPr/>
              </p:nvCxnSpPr>
              <p:spPr>
                <a:xfrm>
                  <a:off x="545071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35">
                  <a:extLst>
                    <a:ext uri="{FF2B5EF4-FFF2-40B4-BE49-F238E27FC236}">
                      <a16:creationId xmlns:a16="http://schemas.microsoft.com/office/drawing/2014/main" id="{66B630BB-4457-46F1-8CEA-581EC45F6C85}"/>
                    </a:ext>
                  </a:extLst>
                </p:cNvPr>
                <p:cNvCxnSpPr/>
                <p:nvPr/>
              </p:nvCxnSpPr>
              <p:spPr>
                <a:xfrm>
                  <a:off x="511317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36">
                  <a:extLst>
                    <a:ext uri="{FF2B5EF4-FFF2-40B4-BE49-F238E27FC236}">
                      <a16:creationId xmlns:a16="http://schemas.microsoft.com/office/drawing/2014/main" id="{42666406-A83D-474C-B098-767E596EA077}"/>
                    </a:ext>
                  </a:extLst>
                </p:cNvPr>
                <p:cNvCxnSpPr/>
                <p:nvPr/>
              </p:nvCxnSpPr>
              <p:spPr>
                <a:xfrm>
                  <a:off x="518068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37">
                  <a:extLst>
                    <a:ext uri="{FF2B5EF4-FFF2-40B4-BE49-F238E27FC236}">
                      <a16:creationId xmlns:a16="http://schemas.microsoft.com/office/drawing/2014/main" id="{AA3CD492-5811-43C2-8788-9B3398AC5772}"/>
                    </a:ext>
                  </a:extLst>
                </p:cNvPr>
                <p:cNvCxnSpPr/>
                <p:nvPr/>
              </p:nvCxnSpPr>
              <p:spPr>
                <a:xfrm>
                  <a:off x="538320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38">
                  <a:extLst>
                    <a:ext uri="{FF2B5EF4-FFF2-40B4-BE49-F238E27FC236}">
                      <a16:creationId xmlns:a16="http://schemas.microsoft.com/office/drawing/2014/main" id="{8335A545-31C4-462E-9B3F-9388B8048AE4}"/>
                    </a:ext>
                  </a:extLst>
                </p:cNvPr>
                <p:cNvCxnSpPr/>
                <p:nvPr/>
              </p:nvCxnSpPr>
              <p:spPr>
                <a:xfrm>
                  <a:off x="551822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39">
                  <a:extLst>
                    <a:ext uri="{FF2B5EF4-FFF2-40B4-BE49-F238E27FC236}">
                      <a16:creationId xmlns:a16="http://schemas.microsoft.com/office/drawing/2014/main" id="{16D1AB50-D156-48BC-A191-FEAA08BE7215}"/>
                    </a:ext>
                  </a:extLst>
                </p:cNvPr>
                <p:cNvCxnSpPr/>
                <p:nvPr/>
              </p:nvCxnSpPr>
              <p:spPr>
                <a:xfrm>
                  <a:off x="558573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40">
                  <a:extLst>
                    <a:ext uri="{FF2B5EF4-FFF2-40B4-BE49-F238E27FC236}">
                      <a16:creationId xmlns:a16="http://schemas.microsoft.com/office/drawing/2014/main" id="{4E736DD6-2549-4B4C-B85A-C283589FA858}"/>
                    </a:ext>
                  </a:extLst>
                </p:cNvPr>
                <p:cNvCxnSpPr/>
                <p:nvPr/>
              </p:nvCxnSpPr>
              <p:spPr>
                <a:xfrm>
                  <a:off x="531569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41">
                  <a:extLst>
                    <a:ext uri="{FF2B5EF4-FFF2-40B4-BE49-F238E27FC236}">
                      <a16:creationId xmlns:a16="http://schemas.microsoft.com/office/drawing/2014/main" id="{2018501D-B22D-4C98-A310-42E596DA1289}"/>
                    </a:ext>
                  </a:extLst>
                </p:cNvPr>
                <p:cNvCxnSpPr/>
                <p:nvPr/>
              </p:nvCxnSpPr>
              <p:spPr>
                <a:xfrm>
                  <a:off x="49781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44">
                  <a:extLst>
                    <a:ext uri="{FF2B5EF4-FFF2-40B4-BE49-F238E27FC236}">
                      <a16:creationId xmlns:a16="http://schemas.microsoft.com/office/drawing/2014/main" id="{D0F381C5-A5C5-4529-8FF5-ADCB7CF3CC11}"/>
                    </a:ext>
                  </a:extLst>
                </p:cNvPr>
                <p:cNvCxnSpPr/>
                <p:nvPr/>
              </p:nvCxnSpPr>
              <p:spPr>
                <a:xfrm>
                  <a:off x="572074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45">
                  <a:extLst>
                    <a:ext uri="{FF2B5EF4-FFF2-40B4-BE49-F238E27FC236}">
                      <a16:creationId xmlns:a16="http://schemas.microsoft.com/office/drawing/2014/main" id="{D57DB735-496B-4060-A91B-8A44B06BD6EF}"/>
                    </a:ext>
                  </a:extLst>
                </p:cNvPr>
                <p:cNvCxnSpPr/>
                <p:nvPr/>
              </p:nvCxnSpPr>
              <p:spPr>
                <a:xfrm>
                  <a:off x="592327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46">
                  <a:extLst>
                    <a:ext uri="{FF2B5EF4-FFF2-40B4-BE49-F238E27FC236}">
                      <a16:creationId xmlns:a16="http://schemas.microsoft.com/office/drawing/2014/main" id="{E9A1D50E-DF8B-41E5-9A7B-16A9A97ACEE3}"/>
                    </a:ext>
                  </a:extLst>
                </p:cNvPr>
                <p:cNvCxnSpPr/>
                <p:nvPr/>
              </p:nvCxnSpPr>
              <p:spPr>
                <a:xfrm>
                  <a:off x="612579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47">
                  <a:extLst>
                    <a:ext uri="{FF2B5EF4-FFF2-40B4-BE49-F238E27FC236}">
                      <a16:creationId xmlns:a16="http://schemas.microsoft.com/office/drawing/2014/main" id="{873D2AA0-4F71-45C5-ACED-C963CAB00DB9}"/>
                    </a:ext>
                  </a:extLst>
                </p:cNvPr>
                <p:cNvCxnSpPr/>
                <p:nvPr/>
              </p:nvCxnSpPr>
              <p:spPr>
                <a:xfrm>
                  <a:off x="578825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48">
                  <a:extLst>
                    <a:ext uri="{FF2B5EF4-FFF2-40B4-BE49-F238E27FC236}">
                      <a16:creationId xmlns:a16="http://schemas.microsoft.com/office/drawing/2014/main" id="{0F3CCF09-943B-4C4F-9069-034F65E204F3}"/>
                    </a:ext>
                  </a:extLst>
                </p:cNvPr>
                <p:cNvCxnSpPr/>
                <p:nvPr/>
              </p:nvCxnSpPr>
              <p:spPr>
                <a:xfrm>
                  <a:off x="585576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49">
                  <a:extLst>
                    <a:ext uri="{FF2B5EF4-FFF2-40B4-BE49-F238E27FC236}">
                      <a16:creationId xmlns:a16="http://schemas.microsoft.com/office/drawing/2014/main" id="{706F4915-7AA9-411A-B85E-4C03A806BD0E}"/>
                    </a:ext>
                  </a:extLst>
                </p:cNvPr>
                <p:cNvCxnSpPr/>
                <p:nvPr/>
              </p:nvCxnSpPr>
              <p:spPr>
                <a:xfrm>
                  <a:off x="605829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50">
                  <a:extLst>
                    <a:ext uri="{FF2B5EF4-FFF2-40B4-BE49-F238E27FC236}">
                      <a16:creationId xmlns:a16="http://schemas.microsoft.com/office/drawing/2014/main" id="{B1B27FFD-0E7E-4FA3-80E9-CC560D6C611C}"/>
                    </a:ext>
                  </a:extLst>
                </p:cNvPr>
                <p:cNvCxnSpPr/>
                <p:nvPr/>
              </p:nvCxnSpPr>
              <p:spPr>
                <a:xfrm>
                  <a:off x="619330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51">
                  <a:extLst>
                    <a:ext uri="{FF2B5EF4-FFF2-40B4-BE49-F238E27FC236}">
                      <a16:creationId xmlns:a16="http://schemas.microsoft.com/office/drawing/2014/main" id="{0EBB1835-E286-44C0-B464-8C0EEC2AD652}"/>
                    </a:ext>
                  </a:extLst>
                </p:cNvPr>
                <p:cNvCxnSpPr/>
                <p:nvPr/>
              </p:nvCxnSpPr>
              <p:spPr>
                <a:xfrm>
                  <a:off x="626081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52">
                  <a:extLst>
                    <a:ext uri="{FF2B5EF4-FFF2-40B4-BE49-F238E27FC236}">
                      <a16:creationId xmlns:a16="http://schemas.microsoft.com/office/drawing/2014/main" id="{FFF339B7-2B38-4079-B05B-33914D51E849}"/>
                    </a:ext>
                  </a:extLst>
                </p:cNvPr>
                <p:cNvCxnSpPr/>
                <p:nvPr/>
              </p:nvCxnSpPr>
              <p:spPr>
                <a:xfrm>
                  <a:off x="599078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53">
                  <a:extLst>
                    <a:ext uri="{FF2B5EF4-FFF2-40B4-BE49-F238E27FC236}">
                      <a16:creationId xmlns:a16="http://schemas.microsoft.com/office/drawing/2014/main" id="{8568DCE2-0545-40A9-A853-5382203FFE4E}"/>
                    </a:ext>
                  </a:extLst>
                </p:cNvPr>
                <p:cNvCxnSpPr/>
                <p:nvPr/>
              </p:nvCxnSpPr>
              <p:spPr>
                <a:xfrm>
                  <a:off x="565324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56">
                  <a:extLst>
                    <a:ext uri="{FF2B5EF4-FFF2-40B4-BE49-F238E27FC236}">
                      <a16:creationId xmlns:a16="http://schemas.microsoft.com/office/drawing/2014/main" id="{4E8F96E5-0035-4A04-84D0-438652309DC6}"/>
                    </a:ext>
                  </a:extLst>
                </p:cNvPr>
                <p:cNvCxnSpPr/>
                <p:nvPr/>
              </p:nvCxnSpPr>
              <p:spPr>
                <a:xfrm>
                  <a:off x="639583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57">
                  <a:extLst>
                    <a:ext uri="{FF2B5EF4-FFF2-40B4-BE49-F238E27FC236}">
                      <a16:creationId xmlns:a16="http://schemas.microsoft.com/office/drawing/2014/main" id="{46AC5D55-764C-47A7-A13D-725C818B1D33}"/>
                    </a:ext>
                  </a:extLst>
                </p:cNvPr>
                <p:cNvCxnSpPr/>
                <p:nvPr/>
              </p:nvCxnSpPr>
              <p:spPr>
                <a:xfrm>
                  <a:off x="6598356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58">
                  <a:extLst>
                    <a:ext uri="{FF2B5EF4-FFF2-40B4-BE49-F238E27FC236}">
                      <a16:creationId xmlns:a16="http://schemas.microsoft.com/office/drawing/2014/main" id="{E4AE7245-F4DD-4B8E-9AB9-3D5023BBB87A}"/>
                    </a:ext>
                  </a:extLst>
                </p:cNvPr>
                <p:cNvCxnSpPr/>
                <p:nvPr/>
              </p:nvCxnSpPr>
              <p:spPr>
                <a:xfrm>
                  <a:off x="680088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59">
                  <a:extLst>
                    <a:ext uri="{FF2B5EF4-FFF2-40B4-BE49-F238E27FC236}">
                      <a16:creationId xmlns:a16="http://schemas.microsoft.com/office/drawing/2014/main" id="{4D97269F-A5FD-4D28-86DB-A7DE1DA14305}"/>
                    </a:ext>
                  </a:extLst>
                </p:cNvPr>
                <p:cNvCxnSpPr/>
                <p:nvPr/>
              </p:nvCxnSpPr>
              <p:spPr>
                <a:xfrm>
                  <a:off x="646333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60">
                  <a:extLst>
                    <a:ext uri="{FF2B5EF4-FFF2-40B4-BE49-F238E27FC236}">
                      <a16:creationId xmlns:a16="http://schemas.microsoft.com/office/drawing/2014/main" id="{2DA2A756-A76A-47D7-8BA5-C7DC34B2AA85}"/>
                    </a:ext>
                  </a:extLst>
                </p:cNvPr>
                <p:cNvCxnSpPr/>
                <p:nvPr/>
              </p:nvCxnSpPr>
              <p:spPr>
                <a:xfrm>
                  <a:off x="653084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61">
                  <a:extLst>
                    <a:ext uri="{FF2B5EF4-FFF2-40B4-BE49-F238E27FC236}">
                      <a16:creationId xmlns:a16="http://schemas.microsoft.com/office/drawing/2014/main" id="{EB0D7874-EDB4-4694-A5B1-93C78387159D}"/>
                    </a:ext>
                  </a:extLst>
                </p:cNvPr>
                <p:cNvCxnSpPr/>
                <p:nvPr/>
              </p:nvCxnSpPr>
              <p:spPr>
                <a:xfrm>
                  <a:off x="673337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62">
                  <a:extLst>
                    <a:ext uri="{FF2B5EF4-FFF2-40B4-BE49-F238E27FC236}">
                      <a16:creationId xmlns:a16="http://schemas.microsoft.com/office/drawing/2014/main" id="{B25CE5F7-D20C-4B95-89C1-620BCFC2EE62}"/>
                    </a:ext>
                  </a:extLst>
                </p:cNvPr>
                <p:cNvCxnSpPr/>
                <p:nvPr/>
              </p:nvCxnSpPr>
              <p:spPr>
                <a:xfrm>
                  <a:off x="686838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63">
                  <a:extLst>
                    <a:ext uri="{FF2B5EF4-FFF2-40B4-BE49-F238E27FC236}">
                      <a16:creationId xmlns:a16="http://schemas.microsoft.com/office/drawing/2014/main" id="{2E169728-898E-4659-B159-1E17D7DD235C}"/>
                    </a:ext>
                  </a:extLst>
                </p:cNvPr>
                <p:cNvCxnSpPr/>
                <p:nvPr/>
              </p:nvCxnSpPr>
              <p:spPr>
                <a:xfrm>
                  <a:off x="693589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64">
                  <a:extLst>
                    <a:ext uri="{FF2B5EF4-FFF2-40B4-BE49-F238E27FC236}">
                      <a16:creationId xmlns:a16="http://schemas.microsoft.com/office/drawing/2014/main" id="{CEFD042B-97D0-44AA-A90B-235640110B9C}"/>
                    </a:ext>
                  </a:extLst>
                </p:cNvPr>
                <p:cNvCxnSpPr/>
                <p:nvPr/>
              </p:nvCxnSpPr>
              <p:spPr>
                <a:xfrm>
                  <a:off x="666586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65">
                  <a:extLst>
                    <a:ext uri="{FF2B5EF4-FFF2-40B4-BE49-F238E27FC236}">
                      <a16:creationId xmlns:a16="http://schemas.microsoft.com/office/drawing/2014/main" id="{DCAF0222-DDD3-450D-B5B7-D5A2C01198B1}"/>
                    </a:ext>
                  </a:extLst>
                </p:cNvPr>
                <p:cNvCxnSpPr/>
                <p:nvPr/>
              </p:nvCxnSpPr>
              <p:spPr>
                <a:xfrm>
                  <a:off x="632832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68">
                  <a:extLst>
                    <a:ext uri="{FF2B5EF4-FFF2-40B4-BE49-F238E27FC236}">
                      <a16:creationId xmlns:a16="http://schemas.microsoft.com/office/drawing/2014/main" id="{7E7A9F45-9644-4CBB-8B02-07DF0A61CFE2}"/>
                    </a:ext>
                  </a:extLst>
                </p:cNvPr>
                <p:cNvCxnSpPr/>
                <p:nvPr/>
              </p:nvCxnSpPr>
              <p:spPr>
                <a:xfrm>
                  <a:off x="707091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69">
                  <a:extLst>
                    <a:ext uri="{FF2B5EF4-FFF2-40B4-BE49-F238E27FC236}">
                      <a16:creationId xmlns:a16="http://schemas.microsoft.com/office/drawing/2014/main" id="{41C7BB94-4E49-4E4D-8A11-14C381E744FE}"/>
                    </a:ext>
                  </a:extLst>
                </p:cNvPr>
                <p:cNvCxnSpPr/>
                <p:nvPr/>
              </p:nvCxnSpPr>
              <p:spPr>
                <a:xfrm>
                  <a:off x="727343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70">
                  <a:extLst>
                    <a:ext uri="{FF2B5EF4-FFF2-40B4-BE49-F238E27FC236}">
                      <a16:creationId xmlns:a16="http://schemas.microsoft.com/office/drawing/2014/main" id="{9D6AEEF9-3295-4724-B4A9-CC842DCEA445}"/>
                    </a:ext>
                  </a:extLst>
                </p:cNvPr>
                <p:cNvCxnSpPr/>
                <p:nvPr/>
              </p:nvCxnSpPr>
              <p:spPr>
                <a:xfrm>
                  <a:off x="747596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71">
                  <a:extLst>
                    <a:ext uri="{FF2B5EF4-FFF2-40B4-BE49-F238E27FC236}">
                      <a16:creationId xmlns:a16="http://schemas.microsoft.com/office/drawing/2014/main" id="{D3CFCEF8-6226-4B1C-9C01-921ABA9CB2C3}"/>
                    </a:ext>
                  </a:extLst>
                </p:cNvPr>
                <p:cNvCxnSpPr/>
                <p:nvPr/>
              </p:nvCxnSpPr>
              <p:spPr>
                <a:xfrm>
                  <a:off x="713842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72">
                  <a:extLst>
                    <a:ext uri="{FF2B5EF4-FFF2-40B4-BE49-F238E27FC236}">
                      <a16:creationId xmlns:a16="http://schemas.microsoft.com/office/drawing/2014/main" id="{83F4DE68-4315-4A0F-A8A4-3FE659FF2DC6}"/>
                    </a:ext>
                  </a:extLst>
                </p:cNvPr>
                <p:cNvCxnSpPr/>
                <p:nvPr/>
              </p:nvCxnSpPr>
              <p:spPr>
                <a:xfrm>
                  <a:off x="720593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73">
                  <a:extLst>
                    <a:ext uri="{FF2B5EF4-FFF2-40B4-BE49-F238E27FC236}">
                      <a16:creationId xmlns:a16="http://schemas.microsoft.com/office/drawing/2014/main" id="{F338AA4D-DB93-414D-A5A8-CF7D406554F9}"/>
                    </a:ext>
                  </a:extLst>
                </p:cNvPr>
                <p:cNvCxnSpPr/>
                <p:nvPr/>
              </p:nvCxnSpPr>
              <p:spPr>
                <a:xfrm>
                  <a:off x="740845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74">
                  <a:extLst>
                    <a:ext uri="{FF2B5EF4-FFF2-40B4-BE49-F238E27FC236}">
                      <a16:creationId xmlns:a16="http://schemas.microsoft.com/office/drawing/2014/main" id="{CFDEC31A-6D5E-4C5B-A584-8B46EFA67930}"/>
                    </a:ext>
                  </a:extLst>
                </p:cNvPr>
                <p:cNvCxnSpPr/>
                <p:nvPr/>
              </p:nvCxnSpPr>
              <p:spPr>
                <a:xfrm>
                  <a:off x="754347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75">
                  <a:extLst>
                    <a:ext uri="{FF2B5EF4-FFF2-40B4-BE49-F238E27FC236}">
                      <a16:creationId xmlns:a16="http://schemas.microsoft.com/office/drawing/2014/main" id="{71828EAB-1B81-42BD-B493-DF5E44ECA0D7}"/>
                    </a:ext>
                  </a:extLst>
                </p:cNvPr>
                <p:cNvCxnSpPr/>
                <p:nvPr/>
              </p:nvCxnSpPr>
              <p:spPr>
                <a:xfrm>
                  <a:off x="7610979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76">
                  <a:extLst>
                    <a:ext uri="{FF2B5EF4-FFF2-40B4-BE49-F238E27FC236}">
                      <a16:creationId xmlns:a16="http://schemas.microsoft.com/office/drawing/2014/main" id="{BEA64FE2-17A3-4C51-AF9D-9BC06B069B82}"/>
                    </a:ext>
                  </a:extLst>
                </p:cNvPr>
                <p:cNvCxnSpPr/>
                <p:nvPr/>
              </p:nvCxnSpPr>
              <p:spPr>
                <a:xfrm>
                  <a:off x="734094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77">
                  <a:extLst>
                    <a:ext uri="{FF2B5EF4-FFF2-40B4-BE49-F238E27FC236}">
                      <a16:creationId xmlns:a16="http://schemas.microsoft.com/office/drawing/2014/main" id="{0CCD9CCD-C9D3-4ABB-AB8F-957D54997EEC}"/>
                    </a:ext>
                  </a:extLst>
                </p:cNvPr>
                <p:cNvCxnSpPr/>
                <p:nvPr/>
              </p:nvCxnSpPr>
              <p:spPr>
                <a:xfrm>
                  <a:off x="700340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80">
                  <a:extLst>
                    <a:ext uri="{FF2B5EF4-FFF2-40B4-BE49-F238E27FC236}">
                      <a16:creationId xmlns:a16="http://schemas.microsoft.com/office/drawing/2014/main" id="{692588F2-7D8E-4378-8F31-44B76130F932}"/>
                    </a:ext>
                  </a:extLst>
                </p:cNvPr>
                <p:cNvCxnSpPr/>
                <p:nvPr/>
              </p:nvCxnSpPr>
              <p:spPr>
                <a:xfrm>
                  <a:off x="774599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81">
                  <a:extLst>
                    <a:ext uri="{FF2B5EF4-FFF2-40B4-BE49-F238E27FC236}">
                      <a16:creationId xmlns:a16="http://schemas.microsoft.com/office/drawing/2014/main" id="{F03F9A46-F9FB-4873-9090-D40AB3A07C26}"/>
                    </a:ext>
                  </a:extLst>
                </p:cNvPr>
                <p:cNvCxnSpPr/>
                <p:nvPr/>
              </p:nvCxnSpPr>
              <p:spPr>
                <a:xfrm>
                  <a:off x="7948521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82">
                  <a:extLst>
                    <a:ext uri="{FF2B5EF4-FFF2-40B4-BE49-F238E27FC236}">
                      <a16:creationId xmlns:a16="http://schemas.microsoft.com/office/drawing/2014/main" id="{E9C088B6-7713-4439-9A2D-381AAEFEBD78}"/>
                    </a:ext>
                  </a:extLst>
                </p:cNvPr>
                <p:cNvCxnSpPr/>
                <p:nvPr/>
              </p:nvCxnSpPr>
              <p:spPr>
                <a:xfrm>
                  <a:off x="815104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83">
                  <a:extLst>
                    <a:ext uri="{FF2B5EF4-FFF2-40B4-BE49-F238E27FC236}">
                      <a16:creationId xmlns:a16="http://schemas.microsoft.com/office/drawing/2014/main" id="{3BF5557F-C0F9-442B-BB5B-8EF621B50C49}"/>
                    </a:ext>
                  </a:extLst>
                </p:cNvPr>
                <p:cNvCxnSpPr/>
                <p:nvPr/>
              </p:nvCxnSpPr>
              <p:spPr>
                <a:xfrm>
                  <a:off x="7813504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84">
                  <a:extLst>
                    <a:ext uri="{FF2B5EF4-FFF2-40B4-BE49-F238E27FC236}">
                      <a16:creationId xmlns:a16="http://schemas.microsoft.com/office/drawing/2014/main" id="{1095254C-F4F9-453D-B4F1-32268814B98C}"/>
                    </a:ext>
                  </a:extLst>
                </p:cNvPr>
                <p:cNvCxnSpPr/>
                <p:nvPr/>
              </p:nvCxnSpPr>
              <p:spPr>
                <a:xfrm>
                  <a:off x="7881012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85">
                  <a:extLst>
                    <a:ext uri="{FF2B5EF4-FFF2-40B4-BE49-F238E27FC236}">
                      <a16:creationId xmlns:a16="http://schemas.microsoft.com/office/drawing/2014/main" id="{C7837420-AFB7-498A-AEBB-49C3900F5909}"/>
                    </a:ext>
                  </a:extLst>
                </p:cNvPr>
                <p:cNvCxnSpPr/>
                <p:nvPr/>
              </p:nvCxnSpPr>
              <p:spPr>
                <a:xfrm>
                  <a:off x="8083537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86">
                  <a:extLst>
                    <a:ext uri="{FF2B5EF4-FFF2-40B4-BE49-F238E27FC236}">
                      <a16:creationId xmlns:a16="http://schemas.microsoft.com/office/drawing/2014/main" id="{F62618DD-D146-40AD-9A39-E74013930232}"/>
                    </a:ext>
                  </a:extLst>
                </p:cNvPr>
                <p:cNvCxnSpPr/>
                <p:nvPr/>
              </p:nvCxnSpPr>
              <p:spPr>
                <a:xfrm>
                  <a:off x="8218553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87">
                  <a:extLst>
                    <a:ext uri="{FF2B5EF4-FFF2-40B4-BE49-F238E27FC236}">
                      <a16:creationId xmlns:a16="http://schemas.microsoft.com/office/drawing/2014/main" id="{8D3C3974-96DC-4948-8A21-D50D40BFB536}"/>
                    </a:ext>
                  </a:extLst>
                </p:cNvPr>
                <p:cNvCxnSpPr/>
                <p:nvPr/>
              </p:nvCxnSpPr>
              <p:spPr>
                <a:xfrm>
                  <a:off x="8286062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88">
                  <a:extLst>
                    <a:ext uri="{FF2B5EF4-FFF2-40B4-BE49-F238E27FC236}">
                      <a16:creationId xmlns:a16="http://schemas.microsoft.com/office/drawing/2014/main" id="{8B316159-4980-42EB-A56F-5CA56B6CC5CB}"/>
                    </a:ext>
                  </a:extLst>
                </p:cNvPr>
                <p:cNvCxnSpPr/>
                <p:nvPr/>
              </p:nvCxnSpPr>
              <p:spPr>
                <a:xfrm>
                  <a:off x="801602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89">
                  <a:extLst>
                    <a:ext uri="{FF2B5EF4-FFF2-40B4-BE49-F238E27FC236}">
                      <a16:creationId xmlns:a16="http://schemas.microsoft.com/office/drawing/2014/main" id="{9C800457-2B22-4B1F-B604-AA28BAF5923E}"/>
                    </a:ext>
                  </a:extLst>
                </p:cNvPr>
                <p:cNvCxnSpPr/>
                <p:nvPr/>
              </p:nvCxnSpPr>
              <p:spPr>
                <a:xfrm>
                  <a:off x="767848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92">
                  <a:extLst>
                    <a:ext uri="{FF2B5EF4-FFF2-40B4-BE49-F238E27FC236}">
                      <a16:creationId xmlns:a16="http://schemas.microsoft.com/office/drawing/2014/main" id="{8EAB065B-4879-4FD9-B94B-5FB510DE54F0}"/>
                    </a:ext>
                  </a:extLst>
                </p:cNvPr>
                <p:cNvCxnSpPr/>
                <p:nvPr/>
              </p:nvCxnSpPr>
              <p:spPr>
                <a:xfrm>
                  <a:off x="842107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93">
                  <a:extLst>
                    <a:ext uri="{FF2B5EF4-FFF2-40B4-BE49-F238E27FC236}">
                      <a16:creationId xmlns:a16="http://schemas.microsoft.com/office/drawing/2014/main" id="{49CF9D70-85E5-4EF8-A0A4-DD4CABFF2FF2}"/>
                    </a:ext>
                  </a:extLst>
                </p:cNvPr>
                <p:cNvCxnSpPr/>
                <p:nvPr/>
              </p:nvCxnSpPr>
              <p:spPr>
                <a:xfrm>
                  <a:off x="8623603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94">
                  <a:extLst>
                    <a:ext uri="{FF2B5EF4-FFF2-40B4-BE49-F238E27FC236}">
                      <a16:creationId xmlns:a16="http://schemas.microsoft.com/office/drawing/2014/main" id="{954774BD-FB38-4463-B3A8-F9DC2AFB1E79}"/>
                    </a:ext>
                  </a:extLst>
                </p:cNvPr>
                <p:cNvCxnSpPr/>
                <p:nvPr/>
              </p:nvCxnSpPr>
              <p:spPr>
                <a:xfrm>
                  <a:off x="882612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95">
                  <a:extLst>
                    <a:ext uri="{FF2B5EF4-FFF2-40B4-BE49-F238E27FC236}">
                      <a16:creationId xmlns:a16="http://schemas.microsoft.com/office/drawing/2014/main" id="{71E4D2E4-5DAA-416A-87A3-EAC1E35EAB63}"/>
                    </a:ext>
                  </a:extLst>
                </p:cNvPr>
                <p:cNvCxnSpPr/>
                <p:nvPr/>
              </p:nvCxnSpPr>
              <p:spPr>
                <a:xfrm>
                  <a:off x="848858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96">
                  <a:extLst>
                    <a:ext uri="{FF2B5EF4-FFF2-40B4-BE49-F238E27FC236}">
                      <a16:creationId xmlns:a16="http://schemas.microsoft.com/office/drawing/2014/main" id="{0042F076-BAF4-4CBE-9CBA-E5235ECA58FF}"/>
                    </a:ext>
                  </a:extLst>
                </p:cNvPr>
                <p:cNvCxnSpPr/>
                <p:nvPr/>
              </p:nvCxnSpPr>
              <p:spPr>
                <a:xfrm>
                  <a:off x="855609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97">
                  <a:extLst>
                    <a:ext uri="{FF2B5EF4-FFF2-40B4-BE49-F238E27FC236}">
                      <a16:creationId xmlns:a16="http://schemas.microsoft.com/office/drawing/2014/main" id="{DBC155C6-265D-49BB-B341-B7824FC78348}"/>
                    </a:ext>
                  </a:extLst>
                </p:cNvPr>
                <p:cNvCxnSpPr/>
                <p:nvPr/>
              </p:nvCxnSpPr>
              <p:spPr>
                <a:xfrm>
                  <a:off x="875861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98">
                  <a:extLst>
                    <a:ext uri="{FF2B5EF4-FFF2-40B4-BE49-F238E27FC236}">
                      <a16:creationId xmlns:a16="http://schemas.microsoft.com/office/drawing/2014/main" id="{1C1AEC65-3AAE-4658-9D3B-55FD0C6013C8}"/>
                    </a:ext>
                  </a:extLst>
                </p:cNvPr>
                <p:cNvCxnSpPr/>
                <p:nvPr/>
              </p:nvCxnSpPr>
              <p:spPr>
                <a:xfrm>
                  <a:off x="889363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99">
                  <a:extLst>
                    <a:ext uri="{FF2B5EF4-FFF2-40B4-BE49-F238E27FC236}">
                      <a16:creationId xmlns:a16="http://schemas.microsoft.com/office/drawing/2014/main" id="{C2A850EB-21C3-485A-B37B-EC95B5D79F08}"/>
                    </a:ext>
                  </a:extLst>
                </p:cNvPr>
                <p:cNvCxnSpPr/>
                <p:nvPr/>
              </p:nvCxnSpPr>
              <p:spPr>
                <a:xfrm>
                  <a:off x="8961144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100">
                  <a:extLst>
                    <a:ext uri="{FF2B5EF4-FFF2-40B4-BE49-F238E27FC236}">
                      <a16:creationId xmlns:a16="http://schemas.microsoft.com/office/drawing/2014/main" id="{60C00B05-7002-4839-9B93-1288D501D0F2}"/>
                    </a:ext>
                  </a:extLst>
                </p:cNvPr>
                <p:cNvCxnSpPr/>
                <p:nvPr/>
              </p:nvCxnSpPr>
              <p:spPr>
                <a:xfrm>
                  <a:off x="8691111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101">
                  <a:extLst>
                    <a:ext uri="{FF2B5EF4-FFF2-40B4-BE49-F238E27FC236}">
                      <a16:creationId xmlns:a16="http://schemas.microsoft.com/office/drawing/2014/main" id="{D57C7462-CA67-483A-9A60-832A753A87B4}"/>
                    </a:ext>
                  </a:extLst>
                </p:cNvPr>
                <p:cNvCxnSpPr/>
                <p:nvPr/>
              </p:nvCxnSpPr>
              <p:spPr>
                <a:xfrm>
                  <a:off x="8353570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104">
                  <a:extLst>
                    <a:ext uri="{FF2B5EF4-FFF2-40B4-BE49-F238E27FC236}">
                      <a16:creationId xmlns:a16="http://schemas.microsoft.com/office/drawing/2014/main" id="{75574137-B5B1-4EB3-8298-9B165E822CDD}"/>
                    </a:ext>
                  </a:extLst>
                </p:cNvPr>
                <p:cNvCxnSpPr/>
                <p:nvPr/>
              </p:nvCxnSpPr>
              <p:spPr>
                <a:xfrm>
                  <a:off x="909616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105">
                  <a:extLst>
                    <a:ext uri="{FF2B5EF4-FFF2-40B4-BE49-F238E27FC236}">
                      <a16:creationId xmlns:a16="http://schemas.microsoft.com/office/drawing/2014/main" id="{5A799B1B-C9D4-43AB-8D04-261F909103CC}"/>
                    </a:ext>
                  </a:extLst>
                </p:cNvPr>
                <p:cNvCxnSpPr/>
                <p:nvPr/>
              </p:nvCxnSpPr>
              <p:spPr>
                <a:xfrm>
                  <a:off x="9298685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106">
                  <a:extLst>
                    <a:ext uri="{FF2B5EF4-FFF2-40B4-BE49-F238E27FC236}">
                      <a16:creationId xmlns:a16="http://schemas.microsoft.com/office/drawing/2014/main" id="{45A15374-6C95-48B8-9E4B-CF7521D9DCF1}"/>
                    </a:ext>
                  </a:extLst>
                </p:cNvPr>
                <p:cNvCxnSpPr/>
                <p:nvPr/>
              </p:nvCxnSpPr>
              <p:spPr>
                <a:xfrm>
                  <a:off x="950121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107">
                  <a:extLst>
                    <a:ext uri="{FF2B5EF4-FFF2-40B4-BE49-F238E27FC236}">
                      <a16:creationId xmlns:a16="http://schemas.microsoft.com/office/drawing/2014/main" id="{13059884-694A-4EFB-B0A3-2232C548B370}"/>
                    </a:ext>
                  </a:extLst>
                </p:cNvPr>
                <p:cNvCxnSpPr/>
                <p:nvPr/>
              </p:nvCxnSpPr>
              <p:spPr>
                <a:xfrm>
                  <a:off x="916366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108">
                  <a:extLst>
                    <a:ext uri="{FF2B5EF4-FFF2-40B4-BE49-F238E27FC236}">
                      <a16:creationId xmlns:a16="http://schemas.microsoft.com/office/drawing/2014/main" id="{FE05DEF3-BC57-449E-8974-DCFB5EE46466}"/>
                    </a:ext>
                  </a:extLst>
                </p:cNvPr>
                <p:cNvCxnSpPr/>
                <p:nvPr/>
              </p:nvCxnSpPr>
              <p:spPr>
                <a:xfrm>
                  <a:off x="923117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109">
                  <a:extLst>
                    <a:ext uri="{FF2B5EF4-FFF2-40B4-BE49-F238E27FC236}">
                      <a16:creationId xmlns:a16="http://schemas.microsoft.com/office/drawing/2014/main" id="{EDF5ED64-C7D2-4DE6-810E-51D030551A5B}"/>
                    </a:ext>
                  </a:extLst>
                </p:cNvPr>
                <p:cNvCxnSpPr/>
                <p:nvPr/>
              </p:nvCxnSpPr>
              <p:spPr>
                <a:xfrm>
                  <a:off x="943370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110">
                  <a:extLst>
                    <a:ext uri="{FF2B5EF4-FFF2-40B4-BE49-F238E27FC236}">
                      <a16:creationId xmlns:a16="http://schemas.microsoft.com/office/drawing/2014/main" id="{A66576C2-B257-41D4-9D88-9369B76F3E67}"/>
                    </a:ext>
                  </a:extLst>
                </p:cNvPr>
                <p:cNvCxnSpPr/>
                <p:nvPr/>
              </p:nvCxnSpPr>
              <p:spPr>
                <a:xfrm>
                  <a:off x="956871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111">
                  <a:extLst>
                    <a:ext uri="{FF2B5EF4-FFF2-40B4-BE49-F238E27FC236}">
                      <a16:creationId xmlns:a16="http://schemas.microsoft.com/office/drawing/2014/main" id="{CAD34DB7-383F-44F1-8790-5F9D5708A0D8}"/>
                    </a:ext>
                  </a:extLst>
                </p:cNvPr>
                <p:cNvCxnSpPr/>
                <p:nvPr/>
              </p:nvCxnSpPr>
              <p:spPr>
                <a:xfrm>
                  <a:off x="963622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112">
                  <a:extLst>
                    <a:ext uri="{FF2B5EF4-FFF2-40B4-BE49-F238E27FC236}">
                      <a16:creationId xmlns:a16="http://schemas.microsoft.com/office/drawing/2014/main" id="{E4A55A52-9457-434E-870C-6C3EC34FD3BF}"/>
                    </a:ext>
                  </a:extLst>
                </p:cNvPr>
                <p:cNvCxnSpPr/>
                <p:nvPr/>
              </p:nvCxnSpPr>
              <p:spPr>
                <a:xfrm>
                  <a:off x="936619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113">
                  <a:extLst>
                    <a:ext uri="{FF2B5EF4-FFF2-40B4-BE49-F238E27FC236}">
                      <a16:creationId xmlns:a16="http://schemas.microsoft.com/office/drawing/2014/main" id="{8E092188-0D3D-45DC-8294-5E13230B43B9}"/>
                    </a:ext>
                  </a:extLst>
                </p:cNvPr>
                <p:cNvCxnSpPr/>
                <p:nvPr/>
              </p:nvCxnSpPr>
              <p:spPr>
                <a:xfrm>
                  <a:off x="902865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117">
                  <a:extLst>
                    <a:ext uri="{FF2B5EF4-FFF2-40B4-BE49-F238E27FC236}">
                      <a16:creationId xmlns:a16="http://schemas.microsoft.com/office/drawing/2014/main" id="{AB531E68-4753-4108-A462-C321A104868C}"/>
                    </a:ext>
                  </a:extLst>
                </p:cNvPr>
                <p:cNvCxnSpPr/>
                <p:nvPr/>
              </p:nvCxnSpPr>
              <p:spPr>
                <a:xfrm>
                  <a:off x="977124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118">
                  <a:extLst>
                    <a:ext uri="{FF2B5EF4-FFF2-40B4-BE49-F238E27FC236}">
                      <a16:creationId xmlns:a16="http://schemas.microsoft.com/office/drawing/2014/main" id="{FFD258AE-3A0B-4121-AF93-0BAC2B1D9FC5}"/>
                    </a:ext>
                  </a:extLst>
                </p:cNvPr>
                <p:cNvCxnSpPr/>
                <p:nvPr/>
              </p:nvCxnSpPr>
              <p:spPr>
                <a:xfrm>
                  <a:off x="997376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119">
                  <a:extLst>
                    <a:ext uri="{FF2B5EF4-FFF2-40B4-BE49-F238E27FC236}">
                      <a16:creationId xmlns:a16="http://schemas.microsoft.com/office/drawing/2014/main" id="{11CDD42D-6E90-4C5B-968B-3F3C833510B5}"/>
                    </a:ext>
                  </a:extLst>
                </p:cNvPr>
                <p:cNvCxnSpPr/>
                <p:nvPr/>
              </p:nvCxnSpPr>
              <p:spPr>
                <a:xfrm>
                  <a:off x="1017629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120">
                  <a:extLst>
                    <a:ext uri="{FF2B5EF4-FFF2-40B4-BE49-F238E27FC236}">
                      <a16:creationId xmlns:a16="http://schemas.microsoft.com/office/drawing/2014/main" id="{EECC5BEE-0848-492C-AD70-DB64383B8E2C}"/>
                    </a:ext>
                  </a:extLst>
                </p:cNvPr>
                <p:cNvCxnSpPr/>
                <p:nvPr/>
              </p:nvCxnSpPr>
              <p:spPr>
                <a:xfrm>
                  <a:off x="983875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121">
                  <a:extLst>
                    <a:ext uri="{FF2B5EF4-FFF2-40B4-BE49-F238E27FC236}">
                      <a16:creationId xmlns:a16="http://schemas.microsoft.com/office/drawing/2014/main" id="{F2B5B98A-8218-43EE-81AA-C6A0D2AF0763}"/>
                    </a:ext>
                  </a:extLst>
                </p:cNvPr>
                <p:cNvCxnSpPr/>
                <p:nvPr/>
              </p:nvCxnSpPr>
              <p:spPr>
                <a:xfrm>
                  <a:off x="990626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122">
                  <a:extLst>
                    <a:ext uri="{FF2B5EF4-FFF2-40B4-BE49-F238E27FC236}">
                      <a16:creationId xmlns:a16="http://schemas.microsoft.com/office/drawing/2014/main" id="{8A890901-B624-45C2-9A20-8FC5253E16EC}"/>
                    </a:ext>
                  </a:extLst>
                </p:cNvPr>
                <p:cNvCxnSpPr/>
                <p:nvPr/>
              </p:nvCxnSpPr>
              <p:spPr>
                <a:xfrm>
                  <a:off x="1010878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123">
                  <a:extLst>
                    <a:ext uri="{FF2B5EF4-FFF2-40B4-BE49-F238E27FC236}">
                      <a16:creationId xmlns:a16="http://schemas.microsoft.com/office/drawing/2014/main" id="{43A814DD-3B60-409E-B2A6-D874C66910E3}"/>
                    </a:ext>
                  </a:extLst>
                </p:cNvPr>
                <p:cNvCxnSpPr/>
                <p:nvPr/>
              </p:nvCxnSpPr>
              <p:spPr>
                <a:xfrm>
                  <a:off x="1024380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124">
                  <a:extLst>
                    <a:ext uri="{FF2B5EF4-FFF2-40B4-BE49-F238E27FC236}">
                      <a16:creationId xmlns:a16="http://schemas.microsoft.com/office/drawing/2014/main" id="{E1ED0D36-7A90-435B-B4B1-5BE43125E923}"/>
                    </a:ext>
                  </a:extLst>
                </p:cNvPr>
                <p:cNvCxnSpPr/>
                <p:nvPr/>
              </p:nvCxnSpPr>
              <p:spPr>
                <a:xfrm>
                  <a:off x="1031130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125">
                  <a:extLst>
                    <a:ext uri="{FF2B5EF4-FFF2-40B4-BE49-F238E27FC236}">
                      <a16:creationId xmlns:a16="http://schemas.microsoft.com/office/drawing/2014/main" id="{D416C628-1084-4FE2-93B9-C9A5222A0846}"/>
                    </a:ext>
                  </a:extLst>
                </p:cNvPr>
                <p:cNvCxnSpPr/>
                <p:nvPr/>
              </p:nvCxnSpPr>
              <p:spPr>
                <a:xfrm>
                  <a:off x="1004127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126">
                  <a:extLst>
                    <a:ext uri="{FF2B5EF4-FFF2-40B4-BE49-F238E27FC236}">
                      <a16:creationId xmlns:a16="http://schemas.microsoft.com/office/drawing/2014/main" id="{5D161025-9AB0-430A-A93C-01BF70A0E3E0}"/>
                    </a:ext>
                  </a:extLst>
                </p:cNvPr>
                <p:cNvCxnSpPr/>
                <p:nvPr/>
              </p:nvCxnSpPr>
              <p:spPr>
                <a:xfrm>
                  <a:off x="970373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129">
                  <a:extLst>
                    <a:ext uri="{FF2B5EF4-FFF2-40B4-BE49-F238E27FC236}">
                      <a16:creationId xmlns:a16="http://schemas.microsoft.com/office/drawing/2014/main" id="{3589D0A8-1BA5-4AFA-8F1D-FA934A57D709}"/>
                    </a:ext>
                  </a:extLst>
                </p:cNvPr>
                <p:cNvCxnSpPr/>
                <p:nvPr/>
              </p:nvCxnSpPr>
              <p:spPr>
                <a:xfrm>
                  <a:off x="1044632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130">
                  <a:extLst>
                    <a:ext uri="{FF2B5EF4-FFF2-40B4-BE49-F238E27FC236}">
                      <a16:creationId xmlns:a16="http://schemas.microsoft.com/office/drawing/2014/main" id="{EE45DA96-F936-4868-BDA0-DFDD00EF0110}"/>
                    </a:ext>
                  </a:extLst>
                </p:cNvPr>
                <p:cNvCxnSpPr/>
                <p:nvPr/>
              </p:nvCxnSpPr>
              <p:spPr>
                <a:xfrm>
                  <a:off x="1064885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131">
                  <a:extLst>
                    <a:ext uri="{FF2B5EF4-FFF2-40B4-BE49-F238E27FC236}">
                      <a16:creationId xmlns:a16="http://schemas.microsoft.com/office/drawing/2014/main" id="{BB9457AA-5E16-4133-A7D5-6D3285FFC482}"/>
                    </a:ext>
                  </a:extLst>
                </p:cNvPr>
                <p:cNvCxnSpPr/>
                <p:nvPr/>
              </p:nvCxnSpPr>
              <p:spPr>
                <a:xfrm>
                  <a:off x="108513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132">
                  <a:extLst>
                    <a:ext uri="{FF2B5EF4-FFF2-40B4-BE49-F238E27FC236}">
                      <a16:creationId xmlns:a16="http://schemas.microsoft.com/office/drawing/2014/main" id="{1B698993-2305-4C4D-9295-556B3FB923B5}"/>
                    </a:ext>
                  </a:extLst>
                </p:cNvPr>
                <p:cNvCxnSpPr/>
                <p:nvPr/>
              </p:nvCxnSpPr>
              <p:spPr>
                <a:xfrm>
                  <a:off x="1051383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133">
                  <a:extLst>
                    <a:ext uri="{FF2B5EF4-FFF2-40B4-BE49-F238E27FC236}">
                      <a16:creationId xmlns:a16="http://schemas.microsoft.com/office/drawing/2014/main" id="{01858B27-F551-41FE-A6BF-D6EA0EAFA943}"/>
                    </a:ext>
                  </a:extLst>
                </p:cNvPr>
                <p:cNvCxnSpPr/>
                <p:nvPr/>
              </p:nvCxnSpPr>
              <p:spPr>
                <a:xfrm>
                  <a:off x="1058134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134">
                  <a:extLst>
                    <a:ext uri="{FF2B5EF4-FFF2-40B4-BE49-F238E27FC236}">
                      <a16:creationId xmlns:a16="http://schemas.microsoft.com/office/drawing/2014/main" id="{3805AFB3-6C9F-4AEE-B876-502EC8E89BB9}"/>
                    </a:ext>
                  </a:extLst>
                </p:cNvPr>
                <p:cNvCxnSpPr/>
                <p:nvPr/>
              </p:nvCxnSpPr>
              <p:spPr>
                <a:xfrm>
                  <a:off x="1078386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135">
                  <a:extLst>
                    <a:ext uri="{FF2B5EF4-FFF2-40B4-BE49-F238E27FC236}">
                      <a16:creationId xmlns:a16="http://schemas.microsoft.com/office/drawing/2014/main" id="{2FB151B5-6B39-40C4-8A17-63942EF2C5C5}"/>
                    </a:ext>
                  </a:extLst>
                </p:cNvPr>
                <p:cNvCxnSpPr/>
                <p:nvPr/>
              </p:nvCxnSpPr>
              <p:spPr>
                <a:xfrm>
                  <a:off x="109188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136">
                  <a:extLst>
                    <a:ext uri="{FF2B5EF4-FFF2-40B4-BE49-F238E27FC236}">
                      <a16:creationId xmlns:a16="http://schemas.microsoft.com/office/drawing/2014/main" id="{37C3C695-230C-4F9A-988B-E3EE295FAD41}"/>
                    </a:ext>
                  </a:extLst>
                </p:cNvPr>
                <p:cNvCxnSpPr/>
                <p:nvPr/>
              </p:nvCxnSpPr>
              <p:spPr>
                <a:xfrm>
                  <a:off x="1098639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137">
                  <a:extLst>
                    <a:ext uri="{FF2B5EF4-FFF2-40B4-BE49-F238E27FC236}">
                      <a16:creationId xmlns:a16="http://schemas.microsoft.com/office/drawing/2014/main" id="{3CD0CF17-A4A5-4182-A96D-A7B340D53BB3}"/>
                    </a:ext>
                  </a:extLst>
                </p:cNvPr>
                <p:cNvCxnSpPr/>
                <p:nvPr/>
              </p:nvCxnSpPr>
              <p:spPr>
                <a:xfrm>
                  <a:off x="1071635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138">
                  <a:extLst>
                    <a:ext uri="{FF2B5EF4-FFF2-40B4-BE49-F238E27FC236}">
                      <a16:creationId xmlns:a16="http://schemas.microsoft.com/office/drawing/2014/main" id="{26553643-A14B-4688-A103-00C4ECABDEFC}"/>
                    </a:ext>
                  </a:extLst>
                </p:cNvPr>
                <p:cNvCxnSpPr/>
                <p:nvPr/>
              </p:nvCxnSpPr>
              <p:spPr>
                <a:xfrm>
                  <a:off x="1037881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142">
                  <a:extLst>
                    <a:ext uri="{FF2B5EF4-FFF2-40B4-BE49-F238E27FC236}">
                      <a16:creationId xmlns:a16="http://schemas.microsoft.com/office/drawing/2014/main" id="{E0F3CAA6-49BD-4DB2-99B3-C15BE6E9953E}"/>
                    </a:ext>
                  </a:extLst>
                </p:cNvPr>
                <p:cNvCxnSpPr/>
                <p:nvPr/>
              </p:nvCxnSpPr>
              <p:spPr>
                <a:xfrm>
                  <a:off x="1112140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143">
                  <a:extLst>
                    <a:ext uri="{FF2B5EF4-FFF2-40B4-BE49-F238E27FC236}">
                      <a16:creationId xmlns:a16="http://schemas.microsoft.com/office/drawing/2014/main" id="{84FC332A-3890-4165-B53C-BBB899A986BF}"/>
                    </a:ext>
                  </a:extLst>
                </p:cNvPr>
                <p:cNvCxnSpPr/>
                <p:nvPr/>
              </p:nvCxnSpPr>
              <p:spPr>
                <a:xfrm>
                  <a:off x="1132393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144">
                  <a:extLst>
                    <a:ext uri="{FF2B5EF4-FFF2-40B4-BE49-F238E27FC236}">
                      <a16:creationId xmlns:a16="http://schemas.microsoft.com/office/drawing/2014/main" id="{DD3E8915-DD16-4B5E-BD38-7BE701CFCFC2}"/>
                    </a:ext>
                  </a:extLst>
                </p:cNvPr>
                <p:cNvCxnSpPr/>
                <p:nvPr/>
              </p:nvCxnSpPr>
              <p:spPr>
                <a:xfrm>
                  <a:off x="115264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145">
                  <a:extLst>
                    <a:ext uri="{FF2B5EF4-FFF2-40B4-BE49-F238E27FC236}">
                      <a16:creationId xmlns:a16="http://schemas.microsoft.com/office/drawing/2014/main" id="{BE945F4C-A525-43CF-A7D6-9BEFD18C8F94}"/>
                    </a:ext>
                  </a:extLst>
                </p:cNvPr>
                <p:cNvCxnSpPr/>
                <p:nvPr/>
              </p:nvCxnSpPr>
              <p:spPr>
                <a:xfrm>
                  <a:off x="111889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146">
                  <a:extLst>
                    <a:ext uri="{FF2B5EF4-FFF2-40B4-BE49-F238E27FC236}">
                      <a16:creationId xmlns:a16="http://schemas.microsoft.com/office/drawing/2014/main" id="{654C840C-2134-4415-96E1-8CE43E127ECE}"/>
                    </a:ext>
                  </a:extLst>
                </p:cNvPr>
                <p:cNvCxnSpPr/>
                <p:nvPr/>
              </p:nvCxnSpPr>
              <p:spPr>
                <a:xfrm>
                  <a:off x="112564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147">
                  <a:extLst>
                    <a:ext uri="{FF2B5EF4-FFF2-40B4-BE49-F238E27FC236}">
                      <a16:creationId xmlns:a16="http://schemas.microsoft.com/office/drawing/2014/main" id="{F5A5C42B-3455-477F-B0C4-9DF7A564631C}"/>
                    </a:ext>
                  </a:extLst>
                </p:cNvPr>
                <p:cNvCxnSpPr/>
                <p:nvPr/>
              </p:nvCxnSpPr>
              <p:spPr>
                <a:xfrm>
                  <a:off x="1145894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148">
                  <a:extLst>
                    <a:ext uri="{FF2B5EF4-FFF2-40B4-BE49-F238E27FC236}">
                      <a16:creationId xmlns:a16="http://schemas.microsoft.com/office/drawing/2014/main" id="{D530BF07-82E8-4D1D-AB96-E9D51940172A}"/>
                    </a:ext>
                  </a:extLst>
                </p:cNvPr>
                <p:cNvCxnSpPr/>
                <p:nvPr/>
              </p:nvCxnSpPr>
              <p:spPr>
                <a:xfrm>
                  <a:off x="115939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149">
                  <a:extLst>
                    <a:ext uri="{FF2B5EF4-FFF2-40B4-BE49-F238E27FC236}">
                      <a16:creationId xmlns:a16="http://schemas.microsoft.com/office/drawing/2014/main" id="{D798B30D-5FC7-49B7-A138-874CC96BB4DB}"/>
                    </a:ext>
                  </a:extLst>
                </p:cNvPr>
                <p:cNvCxnSpPr/>
                <p:nvPr/>
              </p:nvCxnSpPr>
              <p:spPr>
                <a:xfrm>
                  <a:off x="1166148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150">
                  <a:extLst>
                    <a:ext uri="{FF2B5EF4-FFF2-40B4-BE49-F238E27FC236}">
                      <a16:creationId xmlns:a16="http://schemas.microsoft.com/office/drawing/2014/main" id="{4C9BF36A-FB98-4BC7-9186-FAF9D0471B02}"/>
                    </a:ext>
                  </a:extLst>
                </p:cNvPr>
                <p:cNvCxnSpPr/>
                <p:nvPr/>
              </p:nvCxnSpPr>
              <p:spPr>
                <a:xfrm>
                  <a:off x="113914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151">
                  <a:extLst>
                    <a:ext uri="{FF2B5EF4-FFF2-40B4-BE49-F238E27FC236}">
                      <a16:creationId xmlns:a16="http://schemas.microsoft.com/office/drawing/2014/main" id="{A8AC3EAD-43C0-4390-B075-5322174BF80C}"/>
                    </a:ext>
                  </a:extLst>
                </p:cNvPr>
                <p:cNvCxnSpPr/>
                <p:nvPr/>
              </p:nvCxnSpPr>
              <p:spPr>
                <a:xfrm>
                  <a:off x="110539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142">
                  <a:extLst>
                    <a:ext uri="{FF2B5EF4-FFF2-40B4-BE49-F238E27FC236}">
                      <a16:creationId xmlns:a16="http://schemas.microsoft.com/office/drawing/2014/main" id="{3C834802-F114-4DEE-8A6D-DE36EC92C3A7}"/>
                    </a:ext>
                  </a:extLst>
                </p:cNvPr>
                <p:cNvCxnSpPr/>
                <p:nvPr/>
              </p:nvCxnSpPr>
              <p:spPr>
                <a:xfrm>
                  <a:off x="1180289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143">
                  <a:extLst>
                    <a:ext uri="{FF2B5EF4-FFF2-40B4-BE49-F238E27FC236}">
                      <a16:creationId xmlns:a16="http://schemas.microsoft.com/office/drawing/2014/main" id="{6B31051D-4B68-4087-9906-FF85272D4634}"/>
                    </a:ext>
                  </a:extLst>
                </p:cNvPr>
                <p:cNvCxnSpPr/>
                <p:nvPr/>
              </p:nvCxnSpPr>
              <p:spPr>
                <a:xfrm>
                  <a:off x="1200542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144">
                  <a:extLst>
                    <a:ext uri="{FF2B5EF4-FFF2-40B4-BE49-F238E27FC236}">
                      <a16:creationId xmlns:a16="http://schemas.microsoft.com/office/drawing/2014/main" id="{34C8CA62-D8E2-48F0-AA4F-AAD0FEA9B9A6}"/>
                    </a:ext>
                  </a:extLst>
                </p:cNvPr>
                <p:cNvCxnSpPr/>
                <p:nvPr/>
              </p:nvCxnSpPr>
              <p:spPr>
                <a:xfrm>
                  <a:off x="1220794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145">
                  <a:extLst>
                    <a:ext uri="{FF2B5EF4-FFF2-40B4-BE49-F238E27FC236}">
                      <a16:creationId xmlns:a16="http://schemas.microsoft.com/office/drawing/2014/main" id="{EB384051-04D5-499F-979F-C9B983478E13}"/>
                    </a:ext>
                  </a:extLst>
                </p:cNvPr>
                <p:cNvCxnSpPr/>
                <p:nvPr/>
              </p:nvCxnSpPr>
              <p:spPr>
                <a:xfrm>
                  <a:off x="1187040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146">
                  <a:extLst>
                    <a:ext uri="{FF2B5EF4-FFF2-40B4-BE49-F238E27FC236}">
                      <a16:creationId xmlns:a16="http://schemas.microsoft.com/office/drawing/2014/main" id="{FBEE3CBC-53A0-4ECA-A4E9-C9EDAF27E68B}"/>
                    </a:ext>
                  </a:extLst>
                </p:cNvPr>
                <p:cNvCxnSpPr/>
                <p:nvPr/>
              </p:nvCxnSpPr>
              <p:spPr>
                <a:xfrm>
                  <a:off x="1193791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147">
                  <a:extLst>
                    <a:ext uri="{FF2B5EF4-FFF2-40B4-BE49-F238E27FC236}">
                      <a16:creationId xmlns:a16="http://schemas.microsoft.com/office/drawing/2014/main" id="{B7563204-5105-4DF2-A034-3EC6686D09AC}"/>
                    </a:ext>
                  </a:extLst>
                </p:cNvPr>
                <p:cNvCxnSpPr/>
                <p:nvPr/>
              </p:nvCxnSpPr>
              <p:spPr>
                <a:xfrm>
                  <a:off x="1214043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148">
                  <a:extLst>
                    <a:ext uri="{FF2B5EF4-FFF2-40B4-BE49-F238E27FC236}">
                      <a16:creationId xmlns:a16="http://schemas.microsoft.com/office/drawing/2014/main" id="{10EAE9F4-3BDD-4DBD-BF92-EC74B3F293D6}"/>
                    </a:ext>
                  </a:extLst>
                </p:cNvPr>
                <p:cNvCxnSpPr/>
                <p:nvPr/>
              </p:nvCxnSpPr>
              <p:spPr>
                <a:xfrm>
                  <a:off x="1227545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149">
                  <a:extLst>
                    <a:ext uri="{FF2B5EF4-FFF2-40B4-BE49-F238E27FC236}">
                      <a16:creationId xmlns:a16="http://schemas.microsoft.com/office/drawing/2014/main" id="{B3777553-64F0-49B7-83E8-E2603EB2981B}"/>
                    </a:ext>
                  </a:extLst>
                </p:cNvPr>
                <p:cNvCxnSpPr/>
                <p:nvPr/>
              </p:nvCxnSpPr>
              <p:spPr>
                <a:xfrm>
                  <a:off x="1234297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150">
                  <a:extLst>
                    <a:ext uri="{FF2B5EF4-FFF2-40B4-BE49-F238E27FC236}">
                      <a16:creationId xmlns:a16="http://schemas.microsoft.com/office/drawing/2014/main" id="{95E1B3C3-FEB4-4048-AD20-C0B447EDE237}"/>
                    </a:ext>
                  </a:extLst>
                </p:cNvPr>
                <p:cNvCxnSpPr/>
                <p:nvPr/>
              </p:nvCxnSpPr>
              <p:spPr>
                <a:xfrm>
                  <a:off x="1207292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151">
                  <a:extLst>
                    <a:ext uri="{FF2B5EF4-FFF2-40B4-BE49-F238E27FC236}">
                      <a16:creationId xmlns:a16="http://schemas.microsoft.com/office/drawing/2014/main" id="{728FB3BE-0382-4B57-A6BB-D543B8D3D8DF}"/>
                    </a:ext>
                  </a:extLst>
                </p:cNvPr>
                <p:cNvCxnSpPr/>
                <p:nvPr/>
              </p:nvCxnSpPr>
              <p:spPr>
                <a:xfrm>
                  <a:off x="1173538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TextBox 169">
                <a:extLst>
                  <a:ext uri="{FF2B5EF4-FFF2-40B4-BE49-F238E27FC236}">
                    <a16:creationId xmlns:a16="http://schemas.microsoft.com/office/drawing/2014/main" id="{2AD9690A-462B-4F2F-BF67-968B3FCA505D}"/>
                  </a:ext>
                </a:extLst>
              </p:cNvPr>
              <p:cNvSpPr txBox="1"/>
              <p:nvPr/>
            </p:nvSpPr>
            <p:spPr>
              <a:xfrm>
                <a:off x="4084247" y="649472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61" name="TextBox 170">
                <a:extLst>
                  <a:ext uri="{FF2B5EF4-FFF2-40B4-BE49-F238E27FC236}">
                    <a16:creationId xmlns:a16="http://schemas.microsoft.com/office/drawing/2014/main" id="{6F67CB39-2F1E-4463-B749-30261BFBFB67}"/>
                  </a:ext>
                </a:extLst>
              </p:cNvPr>
              <p:cNvSpPr txBox="1"/>
              <p:nvPr/>
            </p:nvSpPr>
            <p:spPr>
              <a:xfrm>
                <a:off x="4751333" y="649472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Ter</a:t>
                </a:r>
              </a:p>
            </p:txBody>
          </p:sp>
          <p:sp>
            <p:nvSpPr>
              <p:cNvPr id="162" name="TextBox 172">
                <a:extLst>
                  <a:ext uri="{FF2B5EF4-FFF2-40B4-BE49-F238E27FC236}">
                    <a16:creationId xmlns:a16="http://schemas.microsoft.com/office/drawing/2014/main" id="{E97DCAC5-68EF-462A-9D35-6DE496E96F26}"/>
                  </a:ext>
                </a:extLst>
              </p:cNvPr>
              <p:cNvSpPr txBox="1"/>
              <p:nvPr/>
            </p:nvSpPr>
            <p:spPr>
              <a:xfrm>
                <a:off x="5382285" y="649472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63" name="TextBox 176">
                <a:extLst>
                  <a:ext uri="{FF2B5EF4-FFF2-40B4-BE49-F238E27FC236}">
                    <a16:creationId xmlns:a16="http://schemas.microsoft.com/office/drawing/2014/main" id="{32E94C30-542D-438F-8E8A-A4898465305B}"/>
                  </a:ext>
                </a:extLst>
              </p:cNvPr>
              <p:cNvSpPr txBox="1"/>
              <p:nvPr/>
            </p:nvSpPr>
            <p:spPr>
              <a:xfrm>
                <a:off x="6072582" y="649472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Qui</a:t>
                </a:r>
              </a:p>
            </p:txBody>
          </p:sp>
          <p:sp>
            <p:nvSpPr>
              <p:cNvPr id="168" name="TextBox 177">
                <a:extLst>
                  <a:ext uri="{FF2B5EF4-FFF2-40B4-BE49-F238E27FC236}">
                    <a16:creationId xmlns:a16="http://schemas.microsoft.com/office/drawing/2014/main" id="{FE3AA907-E484-4B85-A9B3-6BC79C542F48}"/>
                  </a:ext>
                </a:extLst>
              </p:cNvPr>
              <p:cNvSpPr txBox="1"/>
              <p:nvPr/>
            </p:nvSpPr>
            <p:spPr>
              <a:xfrm>
                <a:off x="6749484" y="649472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  <p:sp>
            <p:nvSpPr>
              <p:cNvPr id="169" name="TextBox 179">
                <a:extLst>
                  <a:ext uri="{FF2B5EF4-FFF2-40B4-BE49-F238E27FC236}">
                    <a16:creationId xmlns:a16="http://schemas.microsoft.com/office/drawing/2014/main" id="{96B6DE88-55EF-4FDF-88B0-A879AC9124F0}"/>
                  </a:ext>
                </a:extLst>
              </p:cNvPr>
              <p:cNvSpPr txBox="1"/>
              <p:nvPr/>
            </p:nvSpPr>
            <p:spPr>
              <a:xfrm>
                <a:off x="7419412" y="649472"/>
                <a:ext cx="415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Sab</a:t>
                </a:r>
              </a:p>
            </p:txBody>
          </p:sp>
          <p:sp>
            <p:nvSpPr>
              <p:cNvPr id="170" name="TextBox 180">
                <a:extLst>
                  <a:ext uri="{FF2B5EF4-FFF2-40B4-BE49-F238E27FC236}">
                    <a16:creationId xmlns:a16="http://schemas.microsoft.com/office/drawing/2014/main" id="{BDF3F09B-2157-4276-815E-283F5A894643}"/>
                  </a:ext>
                </a:extLst>
              </p:cNvPr>
              <p:cNvSpPr txBox="1"/>
              <p:nvPr/>
            </p:nvSpPr>
            <p:spPr>
              <a:xfrm>
                <a:off x="8025815" y="649472"/>
                <a:ext cx="490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Dom</a:t>
                </a:r>
              </a:p>
            </p:txBody>
          </p:sp>
          <p:sp>
            <p:nvSpPr>
              <p:cNvPr id="171" name="TextBox 169">
                <a:extLst>
                  <a:ext uri="{FF2B5EF4-FFF2-40B4-BE49-F238E27FC236}">
                    <a16:creationId xmlns:a16="http://schemas.microsoft.com/office/drawing/2014/main" id="{B9E5FF15-9FEC-48E2-BA6A-53F3C3406C51}"/>
                  </a:ext>
                </a:extLst>
              </p:cNvPr>
              <p:cNvSpPr txBox="1"/>
              <p:nvPr/>
            </p:nvSpPr>
            <p:spPr>
              <a:xfrm>
                <a:off x="8747968" y="654633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72" name="TextBox 170">
                <a:extLst>
                  <a:ext uri="{FF2B5EF4-FFF2-40B4-BE49-F238E27FC236}">
                    <a16:creationId xmlns:a16="http://schemas.microsoft.com/office/drawing/2014/main" id="{ED1FAA37-FE18-43E1-BB7B-548BF848ABE5}"/>
                  </a:ext>
                </a:extLst>
              </p:cNvPr>
              <p:cNvSpPr txBox="1"/>
              <p:nvPr/>
            </p:nvSpPr>
            <p:spPr>
              <a:xfrm>
                <a:off x="9415054" y="654633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Ter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71E0226-15EA-4E1D-973E-00AF226CA073}"/>
                  </a:ext>
                </a:extLst>
              </p:cNvPr>
              <p:cNvSpPr txBox="1"/>
              <p:nvPr/>
            </p:nvSpPr>
            <p:spPr>
              <a:xfrm>
                <a:off x="10046006" y="654633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74" name="TextBox 176">
                <a:extLst>
                  <a:ext uri="{FF2B5EF4-FFF2-40B4-BE49-F238E27FC236}">
                    <a16:creationId xmlns:a16="http://schemas.microsoft.com/office/drawing/2014/main" id="{0C871B3E-501E-4399-BF7F-536B2D7944E1}"/>
                  </a:ext>
                </a:extLst>
              </p:cNvPr>
              <p:cNvSpPr txBox="1"/>
              <p:nvPr/>
            </p:nvSpPr>
            <p:spPr>
              <a:xfrm>
                <a:off x="10736303" y="654633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Qui</a:t>
                </a:r>
              </a:p>
            </p:txBody>
          </p:sp>
          <p:sp>
            <p:nvSpPr>
              <p:cNvPr id="175" name="TextBox 177">
                <a:extLst>
                  <a:ext uri="{FF2B5EF4-FFF2-40B4-BE49-F238E27FC236}">
                    <a16:creationId xmlns:a16="http://schemas.microsoft.com/office/drawing/2014/main" id="{2DABCEC0-C60D-408A-933B-49710010B373}"/>
                  </a:ext>
                </a:extLst>
              </p:cNvPr>
              <p:cNvSpPr txBox="1"/>
              <p:nvPr/>
            </p:nvSpPr>
            <p:spPr>
              <a:xfrm>
                <a:off x="11413205" y="654633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</p:grp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19F1E9C8-1A17-459A-8C51-F26AFFC71164}"/>
                </a:ext>
              </a:extLst>
            </p:cNvPr>
            <p:cNvSpPr txBox="1"/>
            <p:nvPr/>
          </p:nvSpPr>
          <p:spPr>
            <a:xfrm>
              <a:off x="6807346" y="732172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19/10</a:t>
              </a:r>
            </a:p>
          </p:txBody>
        </p:sp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E3A9ABEC-1C46-479C-9556-F62866F2A2BF}"/>
                </a:ext>
              </a:extLst>
            </p:cNvPr>
            <p:cNvSpPr txBox="1"/>
            <p:nvPr/>
          </p:nvSpPr>
          <p:spPr>
            <a:xfrm>
              <a:off x="8523669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22/10</a:t>
              </a:r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C8832433-DFC9-4217-A3F4-337B258A0686}"/>
                </a:ext>
              </a:extLst>
            </p:cNvPr>
            <p:cNvSpPr txBox="1"/>
            <p:nvPr/>
          </p:nvSpPr>
          <p:spPr>
            <a:xfrm>
              <a:off x="11481338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26/10</a:t>
              </a:r>
            </a:p>
          </p:txBody>
        </p:sp>
        <p:sp>
          <p:nvSpPr>
            <p:cNvPr id="158" name="CaixaDeTexto 157">
              <a:extLst>
                <a:ext uri="{FF2B5EF4-FFF2-40B4-BE49-F238E27FC236}">
                  <a16:creationId xmlns:a16="http://schemas.microsoft.com/office/drawing/2014/main" id="{CD15F285-190D-4555-B685-5AB7D1399471}"/>
                </a:ext>
              </a:extLst>
            </p:cNvPr>
            <p:cNvSpPr txBox="1"/>
            <p:nvPr/>
          </p:nvSpPr>
          <p:spPr>
            <a:xfrm>
              <a:off x="3846554" y="737301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1102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F1D3E77-85F6-406F-8705-B6653A1F3081}"/>
              </a:ext>
            </a:extLst>
          </p:cNvPr>
          <p:cNvCxnSpPr>
            <a:cxnSpLocks/>
          </p:cNvCxnSpPr>
          <p:nvPr/>
        </p:nvCxnSpPr>
        <p:spPr>
          <a:xfrm>
            <a:off x="3758940" y="202380"/>
            <a:ext cx="20437" cy="6387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F199D372-1972-48CD-B629-813AB7FC67D0}"/>
              </a:ext>
            </a:extLst>
          </p:cNvPr>
          <p:cNvSpPr txBox="1">
            <a:spLocks/>
          </p:cNvSpPr>
          <p:nvPr/>
        </p:nvSpPr>
        <p:spPr>
          <a:xfrm>
            <a:off x="125862" y="83530"/>
            <a:ext cx="3567020" cy="5943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Produto </a:t>
            </a:r>
            <a:r>
              <a:rPr lang="en-US" b="1" dirty="0">
                <a:solidFill>
                  <a:schemeClr val="accent1"/>
                </a:solidFill>
              </a:rPr>
              <a:t>Pier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ADD7F16-89AD-46BC-88EE-9C968EECA3D9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3704621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Report de Atividades x Planejamento</a:t>
            </a:r>
            <a:endParaRPr lang="uk-UA" sz="1600" dirty="0"/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7C755306-A7E4-4D5B-92F6-76B43006CEB2}"/>
              </a:ext>
            </a:extLst>
          </p:cNvPr>
          <p:cNvSpPr/>
          <p:nvPr/>
        </p:nvSpPr>
        <p:spPr>
          <a:xfrm>
            <a:off x="1916020" y="1077244"/>
            <a:ext cx="1703841" cy="1271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31">
            <a:extLst>
              <a:ext uri="{FF2B5EF4-FFF2-40B4-BE49-F238E27FC236}">
                <a16:creationId xmlns:a16="http://schemas.microsoft.com/office/drawing/2014/main" id="{387284FA-C6E8-4C35-82A5-91E3E69BBFC5}"/>
              </a:ext>
            </a:extLst>
          </p:cNvPr>
          <p:cNvSpPr/>
          <p:nvPr/>
        </p:nvSpPr>
        <p:spPr>
          <a:xfrm>
            <a:off x="1916019" y="1272554"/>
            <a:ext cx="1703841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Jefferson Cardoso</a:t>
            </a:r>
          </a:p>
        </p:txBody>
      </p:sp>
      <p:sp>
        <p:nvSpPr>
          <p:cNvPr id="167" name="Rectangle 32">
            <a:extLst>
              <a:ext uri="{FF2B5EF4-FFF2-40B4-BE49-F238E27FC236}">
                <a16:creationId xmlns:a16="http://schemas.microsoft.com/office/drawing/2014/main" id="{ECBEED2E-3807-4CF7-BA9A-797A3D966696}"/>
              </a:ext>
            </a:extLst>
          </p:cNvPr>
          <p:cNvSpPr/>
          <p:nvPr/>
        </p:nvSpPr>
        <p:spPr>
          <a:xfrm>
            <a:off x="1916020" y="1535828"/>
            <a:ext cx="1678125" cy="677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i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Desenvolvedor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0730A74-C9F5-4E9A-B7C2-D4EB1B1FFA6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7496" y="2425001"/>
          <a:ext cx="341704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3">
                  <a:extLst>
                    <a:ext uri="{9D8B030D-6E8A-4147-A177-3AD203B41FA5}">
                      <a16:colId xmlns:a16="http://schemas.microsoft.com/office/drawing/2014/main" val="2129890413"/>
                    </a:ext>
                  </a:extLst>
                </a:gridCol>
                <a:gridCol w="1708523">
                  <a:extLst>
                    <a:ext uri="{9D8B030D-6E8A-4147-A177-3AD203B41FA5}">
                      <a16:colId xmlns:a16="http://schemas.microsoft.com/office/drawing/2014/main" val="4020646676"/>
                    </a:ext>
                  </a:extLst>
                </a:gridCol>
              </a:tblGrid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SKILLS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NÍVEL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1315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Java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3400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351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.Net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8783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Banco de Dados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54984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Infraestrutura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511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Arquitetura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32098"/>
                  </a:ext>
                </a:extLst>
              </a:tr>
            </a:tbl>
          </a:graphicData>
        </a:graphic>
      </p:graphicFrame>
      <p:pic>
        <p:nvPicPr>
          <p:cNvPr id="164" name="Imagem 163">
            <a:extLst>
              <a:ext uri="{FF2B5EF4-FFF2-40B4-BE49-F238E27FC236}">
                <a16:creationId xmlns:a16="http://schemas.microsoft.com/office/drawing/2014/main" id="{F670AA7C-A3EE-4015-AFCE-BB885D012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9" y="1070811"/>
            <a:ext cx="1695829" cy="1271482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110165AA-8FB7-4822-88F8-3D6AFFD943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702798"/>
              </p:ext>
            </p:extLst>
          </p:nvPr>
        </p:nvGraphicFramePr>
        <p:xfrm>
          <a:off x="198000" y="4755600"/>
          <a:ext cx="335915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Worksheet" r:id="rId4" imgW="3359310" imgH="2032175" progId="Excel.Sheet.12">
                  <p:link updateAutomatic="1"/>
                </p:oleObj>
              </mc:Choice>
              <mc:Fallback>
                <p:oleObj name="Worksheet" r:id="rId4" imgW="3359310" imgH="2032175" progId="Excel.Sheet.12">
                  <p:link updateAutomatic="1"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110165AA-8FB7-4822-88F8-3D6AFFD943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000" y="4755600"/>
                        <a:ext cx="3359150" cy="20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3048AAE7-BC79-4FD7-BA7F-3B5C6C1DDD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076459"/>
              </p:ext>
            </p:extLst>
          </p:nvPr>
        </p:nvGraphicFramePr>
        <p:xfrm>
          <a:off x="3949200" y="39096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Worksheet" r:id="rId6" imgW="8013577" imgH="2832275" progId="Excel.Sheet.12">
                  <p:link updateAutomatic="1"/>
                </p:oleObj>
              </mc:Choice>
              <mc:Fallback>
                <p:oleObj name="Worksheet" r:id="rId6" imgW="8013577" imgH="2832275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3048AAE7-BC79-4FD7-BA7F-3B5C6C1DDD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49200" y="39096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B3987FCA-E6B1-472B-999A-821A79372B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465571"/>
              </p:ext>
            </p:extLst>
          </p:nvPr>
        </p:nvGraphicFramePr>
        <p:xfrm>
          <a:off x="3949200" y="10044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Worksheet" r:id="rId8" imgW="8013577" imgH="2832275" progId="Excel.Sheet.12">
                  <p:link updateAutomatic="1"/>
                </p:oleObj>
              </mc:Choice>
              <mc:Fallback>
                <p:oleObj name="Worksheet" r:id="rId8" imgW="8013577" imgH="2832275" progId="Excel.Sheet.12">
                  <p:link updateAutomatic="1"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B3987FCA-E6B1-472B-999A-821A79372B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49200" y="10044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77F23BEE-3322-4217-94EC-4B3B711DE013}"/>
              </a:ext>
            </a:extLst>
          </p:cNvPr>
          <p:cNvGrpSpPr/>
          <p:nvPr/>
        </p:nvGrpSpPr>
        <p:grpSpPr>
          <a:xfrm>
            <a:off x="3846554" y="13368"/>
            <a:ext cx="8192499" cy="954765"/>
            <a:chOff x="3846554" y="13368"/>
            <a:chExt cx="8192499" cy="954765"/>
          </a:xfrm>
        </p:grpSpPr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C5DC7E49-F92C-4A91-8E87-D6F7A67D4A0D}"/>
                </a:ext>
              </a:extLst>
            </p:cNvPr>
            <p:cNvGrpSpPr/>
            <p:nvPr/>
          </p:nvGrpSpPr>
          <p:grpSpPr>
            <a:xfrm>
              <a:off x="3971770" y="13368"/>
              <a:ext cx="7938464" cy="685517"/>
              <a:chOff x="3971770" y="649472"/>
              <a:chExt cx="7938464" cy="685517"/>
            </a:xfrm>
          </p:grpSpPr>
          <p:grpSp>
            <p:nvGrpSpPr>
              <p:cNvPr id="159" name="Agrupar 158">
                <a:extLst>
                  <a:ext uri="{FF2B5EF4-FFF2-40B4-BE49-F238E27FC236}">
                    <a16:creationId xmlns:a16="http://schemas.microsoft.com/office/drawing/2014/main" id="{E17DEA5A-3FE7-4AC1-BA71-703C858B11E1}"/>
                  </a:ext>
                </a:extLst>
              </p:cNvPr>
              <p:cNvGrpSpPr/>
              <p:nvPr/>
            </p:nvGrpSpPr>
            <p:grpSpPr>
              <a:xfrm>
                <a:off x="3971770" y="916125"/>
                <a:ext cx="7938464" cy="418864"/>
                <a:chOff x="4235567" y="1210638"/>
                <a:chExt cx="8107407" cy="572332"/>
              </a:xfrm>
            </p:grpSpPr>
            <p:cxnSp>
              <p:nvCxnSpPr>
                <p:cNvPr id="176" name="Straight Connector 19">
                  <a:extLst>
                    <a:ext uri="{FF2B5EF4-FFF2-40B4-BE49-F238E27FC236}">
                      <a16:creationId xmlns:a16="http://schemas.microsoft.com/office/drawing/2014/main" id="{F09360F5-E17A-4624-ACC9-D1AFEFB4BFEE}"/>
                    </a:ext>
                  </a:extLst>
                </p:cNvPr>
                <p:cNvCxnSpPr/>
                <p:nvPr/>
              </p:nvCxnSpPr>
              <p:spPr>
                <a:xfrm>
                  <a:off x="43705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20">
                  <a:extLst>
                    <a:ext uri="{FF2B5EF4-FFF2-40B4-BE49-F238E27FC236}">
                      <a16:creationId xmlns:a16="http://schemas.microsoft.com/office/drawing/2014/main" id="{A6F6A000-5F77-4E6D-A111-55C7D68F5D83}"/>
                    </a:ext>
                  </a:extLst>
                </p:cNvPr>
                <p:cNvCxnSpPr/>
                <p:nvPr/>
              </p:nvCxnSpPr>
              <p:spPr>
                <a:xfrm>
                  <a:off x="457310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21">
                  <a:extLst>
                    <a:ext uri="{FF2B5EF4-FFF2-40B4-BE49-F238E27FC236}">
                      <a16:creationId xmlns:a16="http://schemas.microsoft.com/office/drawing/2014/main" id="{7616D488-2E0D-46BE-92A2-217DB46513D3}"/>
                    </a:ext>
                  </a:extLst>
                </p:cNvPr>
                <p:cNvCxnSpPr/>
                <p:nvPr/>
              </p:nvCxnSpPr>
              <p:spPr>
                <a:xfrm>
                  <a:off x="477563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22">
                  <a:extLst>
                    <a:ext uri="{FF2B5EF4-FFF2-40B4-BE49-F238E27FC236}">
                      <a16:creationId xmlns:a16="http://schemas.microsoft.com/office/drawing/2014/main" id="{A1CFBE71-6126-46CC-B55F-FD497D0D3462}"/>
                    </a:ext>
                  </a:extLst>
                </p:cNvPr>
                <p:cNvCxnSpPr/>
                <p:nvPr/>
              </p:nvCxnSpPr>
              <p:spPr>
                <a:xfrm>
                  <a:off x="443809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23">
                  <a:extLst>
                    <a:ext uri="{FF2B5EF4-FFF2-40B4-BE49-F238E27FC236}">
                      <a16:creationId xmlns:a16="http://schemas.microsoft.com/office/drawing/2014/main" id="{A0C8A53A-D5FD-4929-9B45-7E706501E2BD}"/>
                    </a:ext>
                  </a:extLst>
                </p:cNvPr>
                <p:cNvCxnSpPr/>
                <p:nvPr/>
              </p:nvCxnSpPr>
              <p:spPr>
                <a:xfrm>
                  <a:off x="45056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24">
                  <a:extLst>
                    <a:ext uri="{FF2B5EF4-FFF2-40B4-BE49-F238E27FC236}">
                      <a16:creationId xmlns:a16="http://schemas.microsoft.com/office/drawing/2014/main" id="{C5B2D81B-293F-4814-87D9-282728EB2D61}"/>
                    </a:ext>
                  </a:extLst>
                </p:cNvPr>
                <p:cNvCxnSpPr/>
                <p:nvPr/>
              </p:nvCxnSpPr>
              <p:spPr>
                <a:xfrm>
                  <a:off x="47081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25">
                  <a:extLst>
                    <a:ext uri="{FF2B5EF4-FFF2-40B4-BE49-F238E27FC236}">
                      <a16:creationId xmlns:a16="http://schemas.microsoft.com/office/drawing/2014/main" id="{A73B976F-2F7B-4501-A755-7709F764896B}"/>
                    </a:ext>
                  </a:extLst>
                </p:cNvPr>
                <p:cNvCxnSpPr/>
                <p:nvPr/>
              </p:nvCxnSpPr>
              <p:spPr>
                <a:xfrm>
                  <a:off x="48431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26">
                  <a:extLst>
                    <a:ext uri="{FF2B5EF4-FFF2-40B4-BE49-F238E27FC236}">
                      <a16:creationId xmlns:a16="http://schemas.microsoft.com/office/drawing/2014/main" id="{E1DA843B-78D6-4704-BEE2-AD58839EA966}"/>
                    </a:ext>
                  </a:extLst>
                </p:cNvPr>
                <p:cNvCxnSpPr/>
                <p:nvPr/>
              </p:nvCxnSpPr>
              <p:spPr>
                <a:xfrm>
                  <a:off x="491064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27">
                  <a:extLst>
                    <a:ext uri="{FF2B5EF4-FFF2-40B4-BE49-F238E27FC236}">
                      <a16:creationId xmlns:a16="http://schemas.microsoft.com/office/drawing/2014/main" id="{3893A7B9-E31A-4706-A1C3-96143CC3C5AC}"/>
                    </a:ext>
                  </a:extLst>
                </p:cNvPr>
                <p:cNvCxnSpPr/>
                <p:nvPr/>
              </p:nvCxnSpPr>
              <p:spPr>
                <a:xfrm>
                  <a:off x="46406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28">
                  <a:extLst>
                    <a:ext uri="{FF2B5EF4-FFF2-40B4-BE49-F238E27FC236}">
                      <a16:creationId xmlns:a16="http://schemas.microsoft.com/office/drawing/2014/main" id="{140F7D32-10A5-4D3F-B410-0A9461250C11}"/>
                    </a:ext>
                  </a:extLst>
                </p:cNvPr>
                <p:cNvCxnSpPr/>
                <p:nvPr/>
              </p:nvCxnSpPr>
              <p:spPr>
                <a:xfrm>
                  <a:off x="43030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29">
                  <a:extLst>
                    <a:ext uri="{FF2B5EF4-FFF2-40B4-BE49-F238E27FC236}">
                      <a16:creationId xmlns:a16="http://schemas.microsoft.com/office/drawing/2014/main" id="{BF479BC8-DB2D-48D8-AF25-041FB6AC5913}"/>
                    </a:ext>
                  </a:extLst>
                </p:cNvPr>
                <p:cNvCxnSpPr/>
                <p:nvPr/>
              </p:nvCxnSpPr>
              <p:spPr>
                <a:xfrm>
                  <a:off x="423556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32">
                  <a:extLst>
                    <a:ext uri="{FF2B5EF4-FFF2-40B4-BE49-F238E27FC236}">
                      <a16:creationId xmlns:a16="http://schemas.microsoft.com/office/drawing/2014/main" id="{954ABFA6-7E77-4041-843F-56E0C74DCBBA}"/>
                    </a:ext>
                  </a:extLst>
                </p:cNvPr>
                <p:cNvCxnSpPr/>
                <p:nvPr/>
              </p:nvCxnSpPr>
              <p:spPr>
                <a:xfrm>
                  <a:off x="50456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33">
                  <a:extLst>
                    <a:ext uri="{FF2B5EF4-FFF2-40B4-BE49-F238E27FC236}">
                      <a16:creationId xmlns:a16="http://schemas.microsoft.com/office/drawing/2014/main" id="{209F904C-CCEF-46BA-82CE-0630E9F7B73A}"/>
                    </a:ext>
                  </a:extLst>
                </p:cNvPr>
                <p:cNvCxnSpPr/>
                <p:nvPr/>
              </p:nvCxnSpPr>
              <p:spPr>
                <a:xfrm>
                  <a:off x="5248191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34">
                  <a:extLst>
                    <a:ext uri="{FF2B5EF4-FFF2-40B4-BE49-F238E27FC236}">
                      <a16:creationId xmlns:a16="http://schemas.microsoft.com/office/drawing/2014/main" id="{5F3FB820-A1D5-4F62-AE20-33C314D400C7}"/>
                    </a:ext>
                  </a:extLst>
                </p:cNvPr>
                <p:cNvCxnSpPr/>
                <p:nvPr/>
              </p:nvCxnSpPr>
              <p:spPr>
                <a:xfrm>
                  <a:off x="545071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35">
                  <a:extLst>
                    <a:ext uri="{FF2B5EF4-FFF2-40B4-BE49-F238E27FC236}">
                      <a16:creationId xmlns:a16="http://schemas.microsoft.com/office/drawing/2014/main" id="{888FA125-85E0-4148-9501-23622820E856}"/>
                    </a:ext>
                  </a:extLst>
                </p:cNvPr>
                <p:cNvCxnSpPr/>
                <p:nvPr/>
              </p:nvCxnSpPr>
              <p:spPr>
                <a:xfrm>
                  <a:off x="511317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36">
                  <a:extLst>
                    <a:ext uri="{FF2B5EF4-FFF2-40B4-BE49-F238E27FC236}">
                      <a16:creationId xmlns:a16="http://schemas.microsoft.com/office/drawing/2014/main" id="{51108C80-7CB6-448C-9343-33126FD74A96}"/>
                    </a:ext>
                  </a:extLst>
                </p:cNvPr>
                <p:cNvCxnSpPr/>
                <p:nvPr/>
              </p:nvCxnSpPr>
              <p:spPr>
                <a:xfrm>
                  <a:off x="518068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37">
                  <a:extLst>
                    <a:ext uri="{FF2B5EF4-FFF2-40B4-BE49-F238E27FC236}">
                      <a16:creationId xmlns:a16="http://schemas.microsoft.com/office/drawing/2014/main" id="{D5222DE5-BDE7-4D77-8AAD-9CACE4A0C1C8}"/>
                    </a:ext>
                  </a:extLst>
                </p:cNvPr>
                <p:cNvCxnSpPr/>
                <p:nvPr/>
              </p:nvCxnSpPr>
              <p:spPr>
                <a:xfrm>
                  <a:off x="538320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38">
                  <a:extLst>
                    <a:ext uri="{FF2B5EF4-FFF2-40B4-BE49-F238E27FC236}">
                      <a16:creationId xmlns:a16="http://schemas.microsoft.com/office/drawing/2014/main" id="{BEC1C444-4A47-451E-B3EC-374393E5769F}"/>
                    </a:ext>
                  </a:extLst>
                </p:cNvPr>
                <p:cNvCxnSpPr/>
                <p:nvPr/>
              </p:nvCxnSpPr>
              <p:spPr>
                <a:xfrm>
                  <a:off x="551822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39">
                  <a:extLst>
                    <a:ext uri="{FF2B5EF4-FFF2-40B4-BE49-F238E27FC236}">
                      <a16:creationId xmlns:a16="http://schemas.microsoft.com/office/drawing/2014/main" id="{8083F98E-18BC-4015-A064-5C9D52895FFD}"/>
                    </a:ext>
                  </a:extLst>
                </p:cNvPr>
                <p:cNvCxnSpPr/>
                <p:nvPr/>
              </p:nvCxnSpPr>
              <p:spPr>
                <a:xfrm>
                  <a:off x="558573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40">
                  <a:extLst>
                    <a:ext uri="{FF2B5EF4-FFF2-40B4-BE49-F238E27FC236}">
                      <a16:creationId xmlns:a16="http://schemas.microsoft.com/office/drawing/2014/main" id="{A304FAB6-C61E-4B97-905F-9F9A159AAE3F}"/>
                    </a:ext>
                  </a:extLst>
                </p:cNvPr>
                <p:cNvCxnSpPr/>
                <p:nvPr/>
              </p:nvCxnSpPr>
              <p:spPr>
                <a:xfrm>
                  <a:off x="531569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41">
                  <a:extLst>
                    <a:ext uri="{FF2B5EF4-FFF2-40B4-BE49-F238E27FC236}">
                      <a16:creationId xmlns:a16="http://schemas.microsoft.com/office/drawing/2014/main" id="{DF46A571-FBA0-4681-B84D-DCFD1DC8889B}"/>
                    </a:ext>
                  </a:extLst>
                </p:cNvPr>
                <p:cNvCxnSpPr/>
                <p:nvPr/>
              </p:nvCxnSpPr>
              <p:spPr>
                <a:xfrm>
                  <a:off x="49781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44">
                  <a:extLst>
                    <a:ext uri="{FF2B5EF4-FFF2-40B4-BE49-F238E27FC236}">
                      <a16:creationId xmlns:a16="http://schemas.microsoft.com/office/drawing/2014/main" id="{68C44CC5-63C5-4BF9-B1FD-843B7074BFC9}"/>
                    </a:ext>
                  </a:extLst>
                </p:cNvPr>
                <p:cNvCxnSpPr/>
                <p:nvPr/>
              </p:nvCxnSpPr>
              <p:spPr>
                <a:xfrm>
                  <a:off x="572074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45">
                  <a:extLst>
                    <a:ext uri="{FF2B5EF4-FFF2-40B4-BE49-F238E27FC236}">
                      <a16:creationId xmlns:a16="http://schemas.microsoft.com/office/drawing/2014/main" id="{B0F88EAA-C642-407B-84A0-33A3B8AB1414}"/>
                    </a:ext>
                  </a:extLst>
                </p:cNvPr>
                <p:cNvCxnSpPr/>
                <p:nvPr/>
              </p:nvCxnSpPr>
              <p:spPr>
                <a:xfrm>
                  <a:off x="592327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46">
                  <a:extLst>
                    <a:ext uri="{FF2B5EF4-FFF2-40B4-BE49-F238E27FC236}">
                      <a16:creationId xmlns:a16="http://schemas.microsoft.com/office/drawing/2014/main" id="{E22EBD50-C812-403C-BD63-1425D09B882C}"/>
                    </a:ext>
                  </a:extLst>
                </p:cNvPr>
                <p:cNvCxnSpPr/>
                <p:nvPr/>
              </p:nvCxnSpPr>
              <p:spPr>
                <a:xfrm>
                  <a:off x="612579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47">
                  <a:extLst>
                    <a:ext uri="{FF2B5EF4-FFF2-40B4-BE49-F238E27FC236}">
                      <a16:creationId xmlns:a16="http://schemas.microsoft.com/office/drawing/2014/main" id="{311C19B7-2DE6-4903-91D7-30416A6B9593}"/>
                    </a:ext>
                  </a:extLst>
                </p:cNvPr>
                <p:cNvCxnSpPr/>
                <p:nvPr/>
              </p:nvCxnSpPr>
              <p:spPr>
                <a:xfrm>
                  <a:off x="578825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48">
                  <a:extLst>
                    <a:ext uri="{FF2B5EF4-FFF2-40B4-BE49-F238E27FC236}">
                      <a16:creationId xmlns:a16="http://schemas.microsoft.com/office/drawing/2014/main" id="{92F3D4F4-3A24-4304-BA95-F23BAB3B8116}"/>
                    </a:ext>
                  </a:extLst>
                </p:cNvPr>
                <p:cNvCxnSpPr/>
                <p:nvPr/>
              </p:nvCxnSpPr>
              <p:spPr>
                <a:xfrm>
                  <a:off x="585576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49">
                  <a:extLst>
                    <a:ext uri="{FF2B5EF4-FFF2-40B4-BE49-F238E27FC236}">
                      <a16:creationId xmlns:a16="http://schemas.microsoft.com/office/drawing/2014/main" id="{FC31EB91-34BA-4687-82F6-3E05D5329475}"/>
                    </a:ext>
                  </a:extLst>
                </p:cNvPr>
                <p:cNvCxnSpPr/>
                <p:nvPr/>
              </p:nvCxnSpPr>
              <p:spPr>
                <a:xfrm>
                  <a:off x="605829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50">
                  <a:extLst>
                    <a:ext uri="{FF2B5EF4-FFF2-40B4-BE49-F238E27FC236}">
                      <a16:creationId xmlns:a16="http://schemas.microsoft.com/office/drawing/2014/main" id="{693F6D4B-6C31-49C1-9FE7-99456D8D1C10}"/>
                    </a:ext>
                  </a:extLst>
                </p:cNvPr>
                <p:cNvCxnSpPr/>
                <p:nvPr/>
              </p:nvCxnSpPr>
              <p:spPr>
                <a:xfrm>
                  <a:off x="619330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51">
                  <a:extLst>
                    <a:ext uri="{FF2B5EF4-FFF2-40B4-BE49-F238E27FC236}">
                      <a16:creationId xmlns:a16="http://schemas.microsoft.com/office/drawing/2014/main" id="{365A1839-A693-4215-919F-8993E8BB69EA}"/>
                    </a:ext>
                  </a:extLst>
                </p:cNvPr>
                <p:cNvCxnSpPr/>
                <p:nvPr/>
              </p:nvCxnSpPr>
              <p:spPr>
                <a:xfrm>
                  <a:off x="626081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52">
                  <a:extLst>
                    <a:ext uri="{FF2B5EF4-FFF2-40B4-BE49-F238E27FC236}">
                      <a16:creationId xmlns:a16="http://schemas.microsoft.com/office/drawing/2014/main" id="{3F69F9DE-5610-420F-8DA1-66ECBEB0F616}"/>
                    </a:ext>
                  </a:extLst>
                </p:cNvPr>
                <p:cNvCxnSpPr/>
                <p:nvPr/>
              </p:nvCxnSpPr>
              <p:spPr>
                <a:xfrm>
                  <a:off x="599078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53">
                  <a:extLst>
                    <a:ext uri="{FF2B5EF4-FFF2-40B4-BE49-F238E27FC236}">
                      <a16:creationId xmlns:a16="http://schemas.microsoft.com/office/drawing/2014/main" id="{382722B4-7004-4FF4-8BF4-511D25933958}"/>
                    </a:ext>
                  </a:extLst>
                </p:cNvPr>
                <p:cNvCxnSpPr/>
                <p:nvPr/>
              </p:nvCxnSpPr>
              <p:spPr>
                <a:xfrm>
                  <a:off x="565324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56">
                  <a:extLst>
                    <a:ext uri="{FF2B5EF4-FFF2-40B4-BE49-F238E27FC236}">
                      <a16:creationId xmlns:a16="http://schemas.microsoft.com/office/drawing/2014/main" id="{EF4616F5-441B-4FBF-9454-9002BB80E4CC}"/>
                    </a:ext>
                  </a:extLst>
                </p:cNvPr>
                <p:cNvCxnSpPr/>
                <p:nvPr/>
              </p:nvCxnSpPr>
              <p:spPr>
                <a:xfrm>
                  <a:off x="639583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57">
                  <a:extLst>
                    <a:ext uri="{FF2B5EF4-FFF2-40B4-BE49-F238E27FC236}">
                      <a16:creationId xmlns:a16="http://schemas.microsoft.com/office/drawing/2014/main" id="{882D8F15-A2C3-46AF-9309-D5ECC938BB19}"/>
                    </a:ext>
                  </a:extLst>
                </p:cNvPr>
                <p:cNvCxnSpPr/>
                <p:nvPr/>
              </p:nvCxnSpPr>
              <p:spPr>
                <a:xfrm>
                  <a:off x="6598356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58">
                  <a:extLst>
                    <a:ext uri="{FF2B5EF4-FFF2-40B4-BE49-F238E27FC236}">
                      <a16:creationId xmlns:a16="http://schemas.microsoft.com/office/drawing/2014/main" id="{00234521-C5CE-4B46-8381-9405C9EFE6ED}"/>
                    </a:ext>
                  </a:extLst>
                </p:cNvPr>
                <p:cNvCxnSpPr/>
                <p:nvPr/>
              </p:nvCxnSpPr>
              <p:spPr>
                <a:xfrm>
                  <a:off x="680088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59">
                  <a:extLst>
                    <a:ext uri="{FF2B5EF4-FFF2-40B4-BE49-F238E27FC236}">
                      <a16:creationId xmlns:a16="http://schemas.microsoft.com/office/drawing/2014/main" id="{99B35183-DBE5-4C2C-93BF-4FF02E04D1D8}"/>
                    </a:ext>
                  </a:extLst>
                </p:cNvPr>
                <p:cNvCxnSpPr/>
                <p:nvPr/>
              </p:nvCxnSpPr>
              <p:spPr>
                <a:xfrm>
                  <a:off x="646333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60">
                  <a:extLst>
                    <a:ext uri="{FF2B5EF4-FFF2-40B4-BE49-F238E27FC236}">
                      <a16:creationId xmlns:a16="http://schemas.microsoft.com/office/drawing/2014/main" id="{7A101F36-6BA6-4F3E-AEBE-E0CF7016CC93}"/>
                    </a:ext>
                  </a:extLst>
                </p:cNvPr>
                <p:cNvCxnSpPr/>
                <p:nvPr/>
              </p:nvCxnSpPr>
              <p:spPr>
                <a:xfrm>
                  <a:off x="653084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61">
                  <a:extLst>
                    <a:ext uri="{FF2B5EF4-FFF2-40B4-BE49-F238E27FC236}">
                      <a16:creationId xmlns:a16="http://schemas.microsoft.com/office/drawing/2014/main" id="{9D5DE3FC-C6DB-43BD-9AEE-FD338E640EBC}"/>
                    </a:ext>
                  </a:extLst>
                </p:cNvPr>
                <p:cNvCxnSpPr/>
                <p:nvPr/>
              </p:nvCxnSpPr>
              <p:spPr>
                <a:xfrm>
                  <a:off x="673337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62">
                  <a:extLst>
                    <a:ext uri="{FF2B5EF4-FFF2-40B4-BE49-F238E27FC236}">
                      <a16:creationId xmlns:a16="http://schemas.microsoft.com/office/drawing/2014/main" id="{2599C2B9-76E8-4B97-9C00-46A44799CA6C}"/>
                    </a:ext>
                  </a:extLst>
                </p:cNvPr>
                <p:cNvCxnSpPr/>
                <p:nvPr/>
              </p:nvCxnSpPr>
              <p:spPr>
                <a:xfrm>
                  <a:off x="686838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63">
                  <a:extLst>
                    <a:ext uri="{FF2B5EF4-FFF2-40B4-BE49-F238E27FC236}">
                      <a16:creationId xmlns:a16="http://schemas.microsoft.com/office/drawing/2014/main" id="{39E9E463-A501-47A1-8FF1-91139CA3E6F5}"/>
                    </a:ext>
                  </a:extLst>
                </p:cNvPr>
                <p:cNvCxnSpPr/>
                <p:nvPr/>
              </p:nvCxnSpPr>
              <p:spPr>
                <a:xfrm>
                  <a:off x="693589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64">
                  <a:extLst>
                    <a:ext uri="{FF2B5EF4-FFF2-40B4-BE49-F238E27FC236}">
                      <a16:creationId xmlns:a16="http://schemas.microsoft.com/office/drawing/2014/main" id="{5D314D99-9B69-4E62-962A-09CBFD8AEE0E}"/>
                    </a:ext>
                  </a:extLst>
                </p:cNvPr>
                <p:cNvCxnSpPr/>
                <p:nvPr/>
              </p:nvCxnSpPr>
              <p:spPr>
                <a:xfrm>
                  <a:off x="666586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65">
                  <a:extLst>
                    <a:ext uri="{FF2B5EF4-FFF2-40B4-BE49-F238E27FC236}">
                      <a16:creationId xmlns:a16="http://schemas.microsoft.com/office/drawing/2014/main" id="{F20B0A6E-2BF1-4A1D-A765-AA73C691B49C}"/>
                    </a:ext>
                  </a:extLst>
                </p:cNvPr>
                <p:cNvCxnSpPr/>
                <p:nvPr/>
              </p:nvCxnSpPr>
              <p:spPr>
                <a:xfrm>
                  <a:off x="632832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68">
                  <a:extLst>
                    <a:ext uri="{FF2B5EF4-FFF2-40B4-BE49-F238E27FC236}">
                      <a16:creationId xmlns:a16="http://schemas.microsoft.com/office/drawing/2014/main" id="{AD5D3099-1F9A-4615-B44C-805D0F2E7384}"/>
                    </a:ext>
                  </a:extLst>
                </p:cNvPr>
                <p:cNvCxnSpPr/>
                <p:nvPr/>
              </p:nvCxnSpPr>
              <p:spPr>
                <a:xfrm>
                  <a:off x="707091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69">
                  <a:extLst>
                    <a:ext uri="{FF2B5EF4-FFF2-40B4-BE49-F238E27FC236}">
                      <a16:creationId xmlns:a16="http://schemas.microsoft.com/office/drawing/2014/main" id="{B4C3F091-B92D-4060-94D6-D734409A1D81}"/>
                    </a:ext>
                  </a:extLst>
                </p:cNvPr>
                <p:cNvCxnSpPr/>
                <p:nvPr/>
              </p:nvCxnSpPr>
              <p:spPr>
                <a:xfrm>
                  <a:off x="727343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70">
                  <a:extLst>
                    <a:ext uri="{FF2B5EF4-FFF2-40B4-BE49-F238E27FC236}">
                      <a16:creationId xmlns:a16="http://schemas.microsoft.com/office/drawing/2014/main" id="{970366A1-B00B-462D-8353-5EDF2162B8CC}"/>
                    </a:ext>
                  </a:extLst>
                </p:cNvPr>
                <p:cNvCxnSpPr/>
                <p:nvPr/>
              </p:nvCxnSpPr>
              <p:spPr>
                <a:xfrm>
                  <a:off x="747596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71">
                  <a:extLst>
                    <a:ext uri="{FF2B5EF4-FFF2-40B4-BE49-F238E27FC236}">
                      <a16:creationId xmlns:a16="http://schemas.microsoft.com/office/drawing/2014/main" id="{F8949694-8BEC-4D2C-8453-067EB3C10492}"/>
                    </a:ext>
                  </a:extLst>
                </p:cNvPr>
                <p:cNvCxnSpPr/>
                <p:nvPr/>
              </p:nvCxnSpPr>
              <p:spPr>
                <a:xfrm>
                  <a:off x="713842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72">
                  <a:extLst>
                    <a:ext uri="{FF2B5EF4-FFF2-40B4-BE49-F238E27FC236}">
                      <a16:creationId xmlns:a16="http://schemas.microsoft.com/office/drawing/2014/main" id="{10DEC6C5-77B4-4B9F-9CB3-7ACF9F50C6DC}"/>
                    </a:ext>
                  </a:extLst>
                </p:cNvPr>
                <p:cNvCxnSpPr/>
                <p:nvPr/>
              </p:nvCxnSpPr>
              <p:spPr>
                <a:xfrm>
                  <a:off x="720593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73">
                  <a:extLst>
                    <a:ext uri="{FF2B5EF4-FFF2-40B4-BE49-F238E27FC236}">
                      <a16:creationId xmlns:a16="http://schemas.microsoft.com/office/drawing/2014/main" id="{7F3ED709-82A8-4E2C-A0AB-1BF547B86D53}"/>
                    </a:ext>
                  </a:extLst>
                </p:cNvPr>
                <p:cNvCxnSpPr/>
                <p:nvPr/>
              </p:nvCxnSpPr>
              <p:spPr>
                <a:xfrm>
                  <a:off x="740845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74">
                  <a:extLst>
                    <a:ext uri="{FF2B5EF4-FFF2-40B4-BE49-F238E27FC236}">
                      <a16:creationId xmlns:a16="http://schemas.microsoft.com/office/drawing/2014/main" id="{D8804AA6-D3D2-4203-89D6-F9526DC80EC5}"/>
                    </a:ext>
                  </a:extLst>
                </p:cNvPr>
                <p:cNvCxnSpPr/>
                <p:nvPr/>
              </p:nvCxnSpPr>
              <p:spPr>
                <a:xfrm>
                  <a:off x="754347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75">
                  <a:extLst>
                    <a:ext uri="{FF2B5EF4-FFF2-40B4-BE49-F238E27FC236}">
                      <a16:creationId xmlns:a16="http://schemas.microsoft.com/office/drawing/2014/main" id="{2E2E73B6-92A6-4C7C-A1FB-3B94DDCFBDB2}"/>
                    </a:ext>
                  </a:extLst>
                </p:cNvPr>
                <p:cNvCxnSpPr/>
                <p:nvPr/>
              </p:nvCxnSpPr>
              <p:spPr>
                <a:xfrm>
                  <a:off x="7610979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76">
                  <a:extLst>
                    <a:ext uri="{FF2B5EF4-FFF2-40B4-BE49-F238E27FC236}">
                      <a16:creationId xmlns:a16="http://schemas.microsoft.com/office/drawing/2014/main" id="{46386A1D-6D14-41A0-94FB-41CA5707A1A8}"/>
                    </a:ext>
                  </a:extLst>
                </p:cNvPr>
                <p:cNvCxnSpPr/>
                <p:nvPr/>
              </p:nvCxnSpPr>
              <p:spPr>
                <a:xfrm>
                  <a:off x="734094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77">
                  <a:extLst>
                    <a:ext uri="{FF2B5EF4-FFF2-40B4-BE49-F238E27FC236}">
                      <a16:creationId xmlns:a16="http://schemas.microsoft.com/office/drawing/2014/main" id="{88597185-51C4-4922-BB91-AF6FE5E4EFCB}"/>
                    </a:ext>
                  </a:extLst>
                </p:cNvPr>
                <p:cNvCxnSpPr/>
                <p:nvPr/>
              </p:nvCxnSpPr>
              <p:spPr>
                <a:xfrm>
                  <a:off x="700340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80">
                  <a:extLst>
                    <a:ext uri="{FF2B5EF4-FFF2-40B4-BE49-F238E27FC236}">
                      <a16:creationId xmlns:a16="http://schemas.microsoft.com/office/drawing/2014/main" id="{CBEBBB0A-1630-4167-908E-61175803D45B}"/>
                    </a:ext>
                  </a:extLst>
                </p:cNvPr>
                <p:cNvCxnSpPr/>
                <p:nvPr/>
              </p:nvCxnSpPr>
              <p:spPr>
                <a:xfrm>
                  <a:off x="774599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81">
                  <a:extLst>
                    <a:ext uri="{FF2B5EF4-FFF2-40B4-BE49-F238E27FC236}">
                      <a16:creationId xmlns:a16="http://schemas.microsoft.com/office/drawing/2014/main" id="{14065BBC-78EB-4656-AEEA-B76794AA2168}"/>
                    </a:ext>
                  </a:extLst>
                </p:cNvPr>
                <p:cNvCxnSpPr/>
                <p:nvPr/>
              </p:nvCxnSpPr>
              <p:spPr>
                <a:xfrm>
                  <a:off x="7948521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82">
                  <a:extLst>
                    <a:ext uri="{FF2B5EF4-FFF2-40B4-BE49-F238E27FC236}">
                      <a16:creationId xmlns:a16="http://schemas.microsoft.com/office/drawing/2014/main" id="{E67207EF-B21A-4EB3-B392-03E71AFB3569}"/>
                    </a:ext>
                  </a:extLst>
                </p:cNvPr>
                <p:cNvCxnSpPr/>
                <p:nvPr/>
              </p:nvCxnSpPr>
              <p:spPr>
                <a:xfrm>
                  <a:off x="815104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83">
                  <a:extLst>
                    <a:ext uri="{FF2B5EF4-FFF2-40B4-BE49-F238E27FC236}">
                      <a16:creationId xmlns:a16="http://schemas.microsoft.com/office/drawing/2014/main" id="{FAF9D074-A0C9-4F7E-B1B9-A048E16ADCD7}"/>
                    </a:ext>
                  </a:extLst>
                </p:cNvPr>
                <p:cNvCxnSpPr/>
                <p:nvPr/>
              </p:nvCxnSpPr>
              <p:spPr>
                <a:xfrm>
                  <a:off x="7813504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84">
                  <a:extLst>
                    <a:ext uri="{FF2B5EF4-FFF2-40B4-BE49-F238E27FC236}">
                      <a16:creationId xmlns:a16="http://schemas.microsoft.com/office/drawing/2014/main" id="{977CD6B3-4C3B-43B5-B9C7-4B8285753A61}"/>
                    </a:ext>
                  </a:extLst>
                </p:cNvPr>
                <p:cNvCxnSpPr/>
                <p:nvPr/>
              </p:nvCxnSpPr>
              <p:spPr>
                <a:xfrm>
                  <a:off x="7881012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85">
                  <a:extLst>
                    <a:ext uri="{FF2B5EF4-FFF2-40B4-BE49-F238E27FC236}">
                      <a16:creationId xmlns:a16="http://schemas.microsoft.com/office/drawing/2014/main" id="{B5D7DD5E-C202-4FF8-A9B9-F42F60C0BDF4}"/>
                    </a:ext>
                  </a:extLst>
                </p:cNvPr>
                <p:cNvCxnSpPr/>
                <p:nvPr/>
              </p:nvCxnSpPr>
              <p:spPr>
                <a:xfrm>
                  <a:off x="8083537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86">
                  <a:extLst>
                    <a:ext uri="{FF2B5EF4-FFF2-40B4-BE49-F238E27FC236}">
                      <a16:creationId xmlns:a16="http://schemas.microsoft.com/office/drawing/2014/main" id="{2DE265ED-B85A-4F9B-96C5-BAC3783CB2D0}"/>
                    </a:ext>
                  </a:extLst>
                </p:cNvPr>
                <p:cNvCxnSpPr/>
                <p:nvPr/>
              </p:nvCxnSpPr>
              <p:spPr>
                <a:xfrm>
                  <a:off x="8218553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87">
                  <a:extLst>
                    <a:ext uri="{FF2B5EF4-FFF2-40B4-BE49-F238E27FC236}">
                      <a16:creationId xmlns:a16="http://schemas.microsoft.com/office/drawing/2014/main" id="{EACF7C6E-0F2F-4612-8293-74027E9C6110}"/>
                    </a:ext>
                  </a:extLst>
                </p:cNvPr>
                <p:cNvCxnSpPr/>
                <p:nvPr/>
              </p:nvCxnSpPr>
              <p:spPr>
                <a:xfrm>
                  <a:off x="8286062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88">
                  <a:extLst>
                    <a:ext uri="{FF2B5EF4-FFF2-40B4-BE49-F238E27FC236}">
                      <a16:creationId xmlns:a16="http://schemas.microsoft.com/office/drawing/2014/main" id="{6785652D-C57B-42CF-85A6-19624BDB929D}"/>
                    </a:ext>
                  </a:extLst>
                </p:cNvPr>
                <p:cNvCxnSpPr/>
                <p:nvPr/>
              </p:nvCxnSpPr>
              <p:spPr>
                <a:xfrm>
                  <a:off x="801602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89">
                  <a:extLst>
                    <a:ext uri="{FF2B5EF4-FFF2-40B4-BE49-F238E27FC236}">
                      <a16:creationId xmlns:a16="http://schemas.microsoft.com/office/drawing/2014/main" id="{D263CB8F-78B0-43B6-8ABA-E79CF167159B}"/>
                    </a:ext>
                  </a:extLst>
                </p:cNvPr>
                <p:cNvCxnSpPr/>
                <p:nvPr/>
              </p:nvCxnSpPr>
              <p:spPr>
                <a:xfrm>
                  <a:off x="767848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92">
                  <a:extLst>
                    <a:ext uri="{FF2B5EF4-FFF2-40B4-BE49-F238E27FC236}">
                      <a16:creationId xmlns:a16="http://schemas.microsoft.com/office/drawing/2014/main" id="{EB6BE6F2-5A34-4EC0-A471-851D1DC3C39A}"/>
                    </a:ext>
                  </a:extLst>
                </p:cNvPr>
                <p:cNvCxnSpPr/>
                <p:nvPr/>
              </p:nvCxnSpPr>
              <p:spPr>
                <a:xfrm>
                  <a:off x="842107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93">
                  <a:extLst>
                    <a:ext uri="{FF2B5EF4-FFF2-40B4-BE49-F238E27FC236}">
                      <a16:creationId xmlns:a16="http://schemas.microsoft.com/office/drawing/2014/main" id="{75D9BAF4-D43F-4303-8D8D-EADEB7C9DDB6}"/>
                    </a:ext>
                  </a:extLst>
                </p:cNvPr>
                <p:cNvCxnSpPr/>
                <p:nvPr/>
              </p:nvCxnSpPr>
              <p:spPr>
                <a:xfrm>
                  <a:off x="8623603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94">
                  <a:extLst>
                    <a:ext uri="{FF2B5EF4-FFF2-40B4-BE49-F238E27FC236}">
                      <a16:creationId xmlns:a16="http://schemas.microsoft.com/office/drawing/2014/main" id="{4B41989C-F41A-4BDB-842A-2749D4B59A99}"/>
                    </a:ext>
                  </a:extLst>
                </p:cNvPr>
                <p:cNvCxnSpPr/>
                <p:nvPr/>
              </p:nvCxnSpPr>
              <p:spPr>
                <a:xfrm>
                  <a:off x="882612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95">
                  <a:extLst>
                    <a:ext uri="{FF2B5EF4-FFF2-40B4-BE49-F238E27FC236}">
                      <a16:creationId xmlns:a16="http://schemas.microsoft.com/office/drawing/2014/main" id="{15C337BC-A4C9-45D5-A7E3-128B833D3C2C}"/>
                    </a:ext>
                  </a:extLst>
                </p:cNvPr>
                <p:cNvCxnSpPr/>
                <p:nvPr/>
              </p:nvCxnSpPr>
              <p:spPr>
                <a:xfrm>
                  <a:off x="848858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96">
                  <a:extLst>
                    <a:ext uri="{FF2B5EF4-FFF2-40B4-BE49-F238E27FC236}">
                      <a16:creationId xmlns:a16="http://schemas.microsoft.com/office/drawing/2014/main" id="{6CE2006A-BA44-446D-8413-79B4EFE9EECD}"/>
                    </a:ext>
                  </a:extLst>
                </p:cNvPr>
                <p:cNvCxnSpPr/>
                <p:nvPr/>
              </p:nvCxnSpPr>
              <p:spPr>
                <a:xfrm>
                  <a:off x="855609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97">
                  <a:extLst>
                    <a:ext uri="{FF2B5EF4-FFF2-40B4-BE49-F238E27FC236}">
                      <a16:creationId xmlns:a16="http://schemas.microsoft.com/office/drawing/2014/main" id="{7BF51116-6E96-4D95-A37E-9F7297659984}"/>
                    </a:ext>
                  </a:extLst>
                </p:cNvPr>
                <p:cNvCxnSpPr/>
                <p:nvPr/>
              </p:nvCxnSpPr>
              <p:spPr>
                <a:xfrm>
                  <a:off x="875861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98">
                  <a:extLst>
                    <a:ext uri="{FF2B5EF4-FFF2-40B4-BE49-F238E27FC236}">
                      <a16:creationId xmlns:a16="http://schemas.microsoft.com/office/drawing/2014/main" id="{F3946F73-5FB1-404B-9C98-A2B7277BAD4B}"/>
                    </a:ext>
                  </a:extLst>
                </p:cNvPr>
                <p:cNvCxnSpPr/>
                <p:nvPr/>
              </p:nvCxnSpPr>
              <p:spPr>
                <a:xfrm>
                  <a:off x="889363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99">
                  <a:extLst>
                    <a:ext uri="{FF2B5EF4-FFF2-40B4-BE49-F238E27FC236}">
                      <a16:creationId xmlns:a16="http://schemas.microsoft.com/office/drawing/2014/main" id="{3A6E37F1-0574-4595-9CE3-FA9837BA3A03}"/>
                    </a:ext>
                  </a:extLst>
                </p:cNvPr>
                <p:cNvCxnSpPr/>
                <p:nvPr/>
              </p:nvCxnSpPr>
              <p:spPr>
                <a:xfrm>
                  <a:off x="8961144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100">
                  <a:extLst>
                    <a:ext uri="{FF2B5EF4-FFF2-40B4-BE49-F238E27FC236}">
                      <a16:creationId xmlns:a16="http://schemas.microsoft.com/office/drawing/2014/main" id="{83346E38-4EFD-4D28-B953-DB33CAA3D758}"/>
                    </a:ext>
                  </a:extLst>
                </p:cNvPr>
                <p:cNvCxnSpPr/>
                <p:nvPr/>
              </p:nvCxnSpPr>
              <p:spPr>
                <a:xfrm>
                  <a:off x="8691111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101">
                  <a:extLst>
                    <a:ext uri="{FF2B5EF4-FFF2-40B4-BE49-F238E27FC236}">
                      <a16:creationId xmlns:a16="http://schemas.microsoft.com/office/drawing/2014/main" id="{4FDA8027-27ED-4046-89BE-FF889A79A0BA}"/>
                    </a:ext>
                  </a:extLst>
                </p:cNvPr>
                <p:cNvCxnSpPr/>
                <p:nvPr/>
              </p:nvCxnSpPr>
              <p:spPr>
                <a:xfrm>
                  <a:off x="8353570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104">
                  <a:extLst>
                    <a:ext uri="{FF2B5EF4-FFF2-40B4-BE49-F238E27FC236}">
                      <a16:creationId xmlns:a16="http://schemas.microsoft.com/office/drawing/2014/main" id="{BD143839-12AB-492F-A3CF-B5D6DE800C42}"/>
                    </a:ext>
                  </a:extLst>
                </p:cNvPr>
                <p:cNvCxnSpPr/>
                <p:nvPr/>
              </p:nvCxnSpPr>
              <p:spPr>
                <a:xfrm>
                  <a:off x="909616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105">
                  <a:extLst>
                    <a:ext uri="{FF2B5EF4-FFF2-40B4-BE49-F238E27FC236}">
                      <a16:creationId xmlns:a16="http://schemas.microsoft.com/office/drawing/2014/main" id="{44ABBBF2-4E80-4CF1-8DBB-AA940B29A63A}"/>
                    </a:ext>
                  </a:extLst>
                </p:cNvPr>
                <p:cNvCxnSpPr/>
                <p:nvPr/>
              </p:nvCxnSpPr>
              <p:spPr>
                <a:xfrm>
                  <a:off x="9298685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106">
                  <a:extLst>
                    <a:ext uri="{FF2B5EF4-FFF2-40B4-BE49-F238E27FC236}">
                      <a16:creationId xmlns:a16="http://schemas.microsoft.com/office/drawing/2014/main" id="{BBB6FB90-91D8-4609-8B50-C10E447AB156}"/>
                    </a:ext>
                  </a:extLst>
                </p:cNvPr>
                <p:cNvCxnSpPr/>
                <p:nvPr/>
              </p:nvCxnSpPr>
              <p:spPr>
                <a:xfrm>
                  <a:off x="950121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107">
                  <a:extLst>
                    <a:ext uri="{FF2B5EF4-FFF2-40B4-BE49-F238E27FC236}">
                      <a16:creationId xmlns:a16="http://schemas.microsoft.com/office/drawing/2014/main" id="{3E1CA1C2-65CE-44EA-859D-30A6BF4C7F89}"/>
                    </a:ext>
                  </a:extLst>
                </p:cNvPr>
                <p:cNvCxnSpPr/>
                <p:nvPr/>
              </p:nvCxnSpPr>
              <p:spPr>
                <a:xfrm>
                  <a:off x="916366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108">
                  <a:extLst>
                    <a:ext uri="{FF2B5EF4-FFF2-40B4-BE49-F238E27FC236}">
                      <a16:creationId xmlns:a16="http://schemas.microsoft.com/office/drawing/2014/main" id="{7F5BF2C0-5C53-451F-9E51-57A74FE6C6C4}"/>
                    </a:ext>
                  </a:extLst>
                </p:cNvPr>
                <p:cNvCxnSpPr/>
                <p:nvPr/>
              </p:nvCxnSpPr>
              <p:spPr>
                <a:xfrm>
                  <a:off x="923117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109">
                  <a:extLst>
                    <a:ext uri="{FF2B5EF4-FFF2-40B4-BE49-F238E27FC236}">
                      <a16:creationId xmlns:a16="http://schemas.microsoft.com/office/drawing/2014/main" id="{54B5654C-3BE9-497C-A282-11CD4AF55B78}"/>
                    </a:ext>
                  </a:extLst>
                </p:cNvPr>
                <p:cNvCxnSpPr/>
                <p:nvPr/>
              </p:nvCxnSpPr>
              <p:spPr>
                <a:xfrm>
                  <a:off x="943370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110">
                  <a:extLst>
                    <a:ext uri="{FF2B5EF4-FFF2-40B4-BE49-F238E27FC236}">
                      <a16:creationId xmlns:a16="http://schemas.microsoft.com/office/drawing/2014/main" id="{3E2A4DF9-F03C-4126-9952-6EB6C05C8BC8}"/>
                    </a:ext>
                  </a:extLst>
                </p:cNvPr>
                <p:cNvCxnSpPr/>
                <p:nvPr/>
              </p:nvCxnSpPr>
              <p:spPr>
                <a:xfrm>
                  <a:off x="956871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111">
                  <a:extLst>
                    <a:ext uri="{FF2B5EF4-FFF2-40B4-BE49-F238E27FC236}">
                      <a16:creationId xmlns:a16="http://schemas.microsoft.com/office/drawing/2014/main" id="{3B021EC9-761D-46E4-80A1-545C54F40DA2}"/>
                    </a:ext>
                  </a:extLst>
                </p:cNvPr>
                <p:cNvCxnSpPr/>
                <p:nvPr/>
              </p:nvCxnSpPr>
              <p:spPr>
                <a:xfrm>
                  <a:off x="963622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112">
                  <a:extLst>
                    <a:ext uri="{FF2B5EF4-FFF2-40B4-BE49-F238E27FC236}">
                      <a16:creationId xmlns:a16="http://schemas.microsoft.com/office/drawing/2014/main" id="{C170B6A9-38C3-4B77-9A0C-214E28F7B938}"/>
                    </a:ext>
                  </a:extLst>
                </p:cNvPr>
                <p:cNvCxnSpPr/>
                <p:nvPr/>
              </p:nvCxnSpPr>
              <p:spPr>
                <a:xfrm>
                  <a:off x="936619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113">
                  <a:extLst>
                    <a:ext uri="{FF2B5EF4-FFF2-40B4-BE49-F238E27FC236}">
                      <a16:creationId xmlns:a16="http://schemas.microsoft.com/office/drawing/2014/main" id="{9D61E5D8-573E-4AEB-8954-562EF5AB60E1}"/>
                    </a:ext>
                  </a:extLst>
                </p:cNvPr>
                <p:cNvCxnSpPr/>
                <p:nvPr/>
              </p:nvCxnSpPr>
              <p:spPr>
                <a:xfrm>
                  <a:off x="902865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117">
                  <a:extLst>
                    <a:ext uri="{FF2B5EF4-FFF2-40B4-BE49-F238E27FC236}">
                      <a16:creationId xmlns:a16="http://schemas.microsoft.com/office/drawing/2014/main" id="{F3503DFA-0F21-47AA-90F0-AEE3298EBB52}"/>
                    </a:ext>
                  </a:extLst>
                </p:cNvPr>
                <p:cNvCxnSpPr/>
                <p:nvPr/>
              </p:nvCxnSpPr>
              <p:spPr>
                <a:xfrm>
                  <a:off x="977124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118">
                  <a:extLst>
                    <a:ext uri="{FF2B5EF4-FFF2-40B4-BE49-F238E27FC236}">
                      <a16:creationId xmlns:a16="http://schemas.microsoft.com/office/drawing/2014/main" id="{9FE8375D-E6C4-4BA0-82F1-6AB642E00292}"/>
                    </a:ext>
                  </a:extLst>
                </p:cNvPr>
                <p:cNvCxnSpPr/>
                <p:nvPr/>
              </p:nvCxnSpPr>
              <p:spPr>
                <a:xfrm>
                  <a:off x="997376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119">
                  <a:extLst>
                    <a:ext uri="{FF2B5EF4-FFF2-40B4-BE49-F238E27FC236}">
                      <a16:creationId xmlns:a16="http://schemas.microsoft.com/office/drawing/2014/main" id="{93BEF212-732E-4395-B3F1-B7D51375C951}"/>
                    </a:ext>
                  </a:extLst>
                </p:cNvPr>
                <p:cNvCxnSpPr/>
                <p:nvPr/>
              </p:nvCxnSpPr>
              <p:spPr>
                <a:xfrm>
                  <a:off x="1017629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120">
                  <a:extLst>
                    <a:ext uri="{FF2B5EF4-FFF2-40B4-BE49-F238E27FC236}">
                      <a16:creationId xmlns:a16="http://schemas.microsoft.com/office/drawing/2014/main" id="{9F4796E1-DCD1-4EB9-87EC-5B96167FE08C}"/>
                    </a:ext>
                  </a:extLst>
                </p:cNvPr>
                <p:cNvCxnSpPr/>
                <p:nvPr/>
              </p:nvCxnSpPr>
              <p:spPr>
                <a:xfrm>
                  <a:off x="983875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121">
                  <a:extLst>
                    <a:ext uri="{FF2B5EF4-FFF2-40B4-BE49-F238E27FC236}">
                      <a16:creationId xmlns:a16="http://schemas.microsoft.com/office/drawing/2014/main" id="{CC3EBE98-C618-4F3C-867A-9B5BABA79540}"/>
                    </a:ext>
                  </a:extLst>
                </p:cNvPr>
                <p:cNvCxnSpPr/>
                <p:nvPr/>
              </p:nvCxnSpPr>
              <p:spPr>
                <a:xfrm>
                  <a:off x="990626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122">
                  <a:extLst>
                    <a:ext uri="{FF2B5EF4-FFF2-40B4-BE49-F238E27FC236}">
                      <a16:creationId xmlns:a16="http://schemas.microsoft.com/office/drawing/2014/main" id="{2BC3EF71-D7AB-43E3-9CB6-11EAEB71A15F}"/>
                    </a:ext>
                  </a:extLst>
                </p:cNvPr>
                <p:cNvCxnSpPr/>
                <p:nvPr/>
              </p:nvCxnSpPr>
              <p:spPr>
                <a:xfrm>
                  <a:off x="1010878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123">
                  <a:extLst>
                    <a:ext uri="{FF2B5EF4-FFF2-40B4-BE49-F238E27FC236}">
                      <a16:creationId xmlns:a16="http://schemas.microsoft.com/office/drawing/2014/main" id="{04862155-951A-4A23-ABE8-90534E067048}"/>
                    </a:ext>
                  </a:extLst>
                </p:cNvPr>
                <p:cNvCxnSpPr/>
                <p:nvPr/>
              </p:nvCxnSpPr>
              <p:spPr>
                <a:xfrm>
                  <a:off x="1024380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124">
                  <a:extLst>
                    <a:ext uri="{FF2B5EF4-FFF2-40B4-BE49-F238E27FC236}">
                      <a16:creationId xmlns:a16="http://schemas.microsoft.com/office/drawing/2014/main" id="{CD00390B-26E4-4D62-8047-3CBAB3002B3E}"/>
                    </a:ext>
                  </a:extLst>
                </p:cNvPr>
                <p:cNvCxnSpPr/>
                <p:nvPr/>
              </p:nvCxnSpPr>
              <p:spPr>
                <a:xfrm>
                  <a:off x="1031130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125">
                  <a:extLst>
                    <a:ext uri="{FF2B5EF4-FFF2-40B4-BE49-F238E27FC236}">
                      <a16:creationId xmlns:a16="http://schemas.microsoft.com/office/drawing/2014/main" id="{BF202B8A-008E-4EBA-A45C-EEDDFFE87F90}"/>
                    </a:ext>
                  </a:extLst>
                </p:cNvPr>
                <p:cNvCxnSpPr/>
                <p:nvPr/>
              </p:nvCxnSpPr>
              <p:spPr>
                <a:xfrm>
                  <a:off x="1004127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126">
                  <a:extLst>
                    <a:ext uri="{FF2B5EF4-FFF2-40B4-BE49-F238E27FC236}">
                      <a16:creationId xmlns:a16="http://schemas.microsoft.com/office/drawing/2014/main" id="{48455888-BE6B-4DE3-9B7A-5ED07E741AE5}"/>
                    </a:ext>
                  </a:extLst>
                </p:cNvPr>
                <p:cNvCxnSpPr/>
                <p:nvPr/>
              </p:nvCxnSpPr>
              <p:spPr>
                <a:xfrm>
                  <a:off x="970373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129">
                  <a:extLst>
                    <a:ext uri="{FF2B5EF4-FFF2-40B4-BE49-F238E27FC236}">
                      <a16:creationId xmlns:a16="http://schemas.microsoft.com/office/drawing/2014/main" id="{CDC42EBD-6B3A-4D02-9FF9-83A5B041E421}"/>
                    </a:ext>
                  </a:extLst>
                </p:cNvPr>
                <p:cNvCxnSpPr/>
                <p:nvPr/>
              </p:nvCxnSpPr>
              <p:spPr>
                <a:xfrm>
                  <a:off x="1044632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130">
                  <a:extLst>
                    <a:ext uri="{FF2B5EF4-FFF2-40B4-BE49-F238E27FC236}">
                      <a16:creationId xmlns:a16="http://schemas.microsoft.com/office/drawing/2014/main" id="{6781CFC5-31C0-4FBC-9637-481CFFD6106B}"/>
                    </a:ext>
                  </a:extLst>
                </p:cNvPr>
                <p:cNvCxnSpPr/>
                <p:nvPr/>
              </p:nvCxnSpPr>
              <p:spPr>
                <a:xfrm>
                  <a:off x="1064885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131">
                  <a:extLst>
                    <a:ext uri="{FF2B5EF4-FFF2-40B4-BE49-F238E27FC236}">
                      <a16:creationId xmlns:a16="http://schemas.microsoft.com/office/drawing/2014/main" id="{1897626E-DD8E-4918-8A1F-6AD06DEE90CB}"/>
                    </a:ext>
                  </a:extLst>
                </p:cNvPr>
                <p:cNvCxnSpPr/>
                <p:nvPr/>
              </p:nvCxnSpPr>
              <p:spPr>
                <a:xfrm>
                  <a:off x="108513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132">
                  <a:extLst>
                    <a:ext uri="{FF2B5EF4-FFF2-40B4-BE49-F238E27FC236}">
                      <a16:creationId xmlns:a16="http://schemas.microsoft.com/office/drawing/2014/main" id="{0DA2905D-24B2-47A7-A574-2B04ABD1D1FC}"/>
                    </a:ext>
                  </a:extLst>
                </p:cNvPr>
                <p:cNvCxnSpPr/>
                <p:nvPr/>
              </p:nvCxnSpPr>
              <p:spPr>
                <a:xfrm>
                  <a:off x="1051383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133">
                  <a:extLst>
                    <a:ext uri="{FF2B5EF4-FFF2-40B4-BE49-F238E27FC236}">
                      <a16:creationId xmlns:a16="http://schemas.microsoft.com/office/drawing/2014/main" id="{DB09D359-49E7-4647-876F-78ABC34D774D}"/>
                    </a:ext>
                  </a:extLst>
                </p:cNvPr>
                <p:cNvCxnSpPr/>
                <p:nvPr/>
              </p:nvCxnSpPr>
              <p:spPr>
                <a:xfrm>
                  <a:off x="1058134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134">
                  <a:extLst>
                    <a:ext uri="{FF2B5EF4-FFF2-40B4-BE49-F238E27FC236}">
                      <a16:creationId xmlns:a16="http://schemas.microsoft.com/office/drawing/2014/main" id="{93B501EB-8250-4F6E-92E9-5DF264A51209}"/>
                    </a:ext>
                  </a:extLst>
                </p:cNvPr>
                <p:cNvCxnSpPr/>
                <p:nvPr/>
              </p:nvCxnSpPr>
              <p:spPr>
                <a:xfrm>
                  <a:off x="1078386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135">
                  <a:extLst>
                    <a:ext uri="{FF2B5EF4-FFF2-40B4-BE49-F238E27FC236}">
                      <a16:creationId xmlns:a16="http://schemas.microsoft.com/office/drawing/2014/main" id="{1A82B2EF-E5C0-46D7-A9B6-FBDD2476A82E}"/>
                    </a:ext>
                  </a:extLst>
                </p:cNvPr>
                <p:cNvCxnSpPr/>
                <p:nvPr/>
              </p:nvCxnSpPr>
              <p:spPr>
                <a:xfrm>
                  <a:off x="109188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136">
                  <a:extLst>
                    <a:ext uri="{FF2B5EF4-FFF2-40B4-BE49-F238E27FC236}">
                      <a16:creationId xmlns:a16="http://schemas.microsoft.com/office/drawing/2014/main" id="{AE10B12C-DBFA-4143-B1E8-A7467C5AEE29}"/>
                    </a:ext>
                  </a:extLst>
                </p:cNvPr>
                <p:cNvCxnSpPr/>
                <p:nvPr/>
              </p:nvCxnSpPr>
              <p:spPr>
                <a:xfrm>
                  <a:off x="1098639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137">
                  <a:extLst>
                    <a:ext uri="{FF2B5EF4-FFF2-40B4-BE49-F238E27FC236}">
                      <a16:creationId xmlns:a16="http://schemas.microsoft.com/office/drawing/2014/main" id="{5A3C711F-030D-42DB-B83D-9D9C87DFA3A8}"/>
                    </a:ext>
                  </a:extLst>
                </p:cNvPr>
                <p:cNvCxnSpPr/>
                <p:nvPr/>
              </p:nvCxnSpPr>
              <p:spPr>
                <a:xfrm>
                  <a:off x="1071635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138">
                  <a:extLst>
                    <a:ext uri="{FF2B5EF4-FFF2-40B4-BE49-F238E27FC236}">
                      <a16:creationId xmlns:a16="http://schemas.microsoft.com/office/drawing/2014/main" id="{E596BF64-565F-4B49-B16D-DF4F549245E6}"/>
                    </a:ext>
                  </a:extLst>
                </p:cNvPr>
                <p:cNvCxnSpPr/>
                <p:nvPr/>
              </p:nvCxnSpPr>
              <p:spPr>
                <a:xfrm>
                  <a:off x="1037881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142">
                  <a:extLst>
                    <a:ext uri="{FF2B5EF4-FFF2-40B4-BE49-F238E27FC236}">
                      <a16:creationId xmlns:a16="http://schemas.microsoft.com/office/drawing/2014/main" id="{0280620F-A4FB-4314-8859-C0B4C119641B}"/>
                    </a:ext>
                  </a:extLst>
                </p:cNvPr>
                <p:cNvCxnSpPr/>
                <p:nvPr/>
              </p:nvCxnSpPr>
              <p:spPr>
                <a:xfrm>
                  <a:off x="1112140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143">
                  <a:extLst>
                    <a:ext uri="{FF2B5EF4-FFF2-40B4-BE49-F238E27FC236}">
                      <a16:creationId xmlns:a16="http://schemas.microsoft.com/office/drawing/2014/main" id="{06A6E5AC-8D17-4F1D-98A8-34C64D2913EB}"/>
                    </a:ext>
                  </a:extLst>
                </p:cNvPr>
                <p:cNvCxnSpPr/>
                <p:nvPr/>
              </p:nvCxnSpPr>
              <p:spPr>
                <a:xfrm>
                  <a:off x="1132393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144">
                  <a:extLst>
                    <a:ext uri="{FF2B5EF4-FFF2-40B4-BE49-F238E27FC236}">
                      <a16:creationId xmlns:a16="http://schemas.microsoft.com/office/drawing/2014/main" id="{D89C21E9-BC96-4437-A99A-BE4478C76FBC}"/>
                    </a:ext>
                  </a:extLst>
                </p:cNvPr>
                <p:cNvCxnSpPr/>
                <p:nvPr/>
              </p:nvCxnSpPr>
              <p:spPr>
                <a:xfrm>
                  <a:off x="115264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145">
                  <a:extLst>
                    <a:ext uri="{FF2B5EF4-FFF2-40B4-BE49-F238E27FC236}">
                      <a16:creationId xmlns:a16="http://schemas.microsoft.com/office/drawing/2014/main" id="{23D557C7-EA5A-4DE1-BC83-638AA09AA017}"/>
                    </a:ext>
                  </a:extLst>
                </p:cNvPr>
                <p:cNvCxnSpPr/>
                <p:nvPr/>
              </p:nvCxnSpPr>
              <p:spPr>
                <a:xfrm>
                  <a:off x="111889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146">
                  <a:extLst>
                    <a:ext uri="{FF2B5EF4-FFF2-40B4-BE49-F238E27FC236}">
                      <a16:creationId xmlns:a16="http://schemas.microsoft.com/office/drawing/2014/main" id="{1E6434C6-3ED6-47D1-9922-7980F5F54815}"/>
                    </a:ext>
                  </a:extLst>
                </p:cNvPr>
                <p:cNvCxnSpPr/>
                <p:nvPr/>
              </p:nvCxnSpPr>
              <p:spPr>
                <a:xfrm>
                  <a:off x="112564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147">
                  <a:extLst>
                    <a:ext uri="{FF2B5EF4-FFF2-40B4-BE49-F238E27FC236}">
                      <a16:creationId xmlns:a16="http://schemas.microsoft.com/office/drawing/2014/main" id="{0CC78F5E-DBAD-4482-9EB7-642EDFF1A604}"/>
                    </a:ext>
                  </a:extLst>
                </p:cNvPr>
                <p:cNvCxnSpPr/>
                <p:nvPr/>
              </p:nvCxnSpPr>
              <p:spPr>
                <a:xfrm>
                  <a:off x="1145894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148">
                  <a:extLst>
                    <a:ext uri="{FF2B5EF4-FFF2-40B4-BE49-F238E27FC236}">
                      <a16:creationId xmlns:a16="http://schemas.microsoft.com/office/drawing/2014/main" id="{ABC359F9-F9A3-43CF-999B-B9DFA92A4F1B}"/>
                    </a:ext>
                  </a:extLst>
                </p:cNvPr>
                <p:cNvCxnSpPr/>
                <p:nvPr/>
              </p:nvCxnSpPr>
              <p:spPr>
                <a:xfrm>
                  <a:off x="115939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149">
                  <a:extLst>
                    <a:ext uri="{FF2B5EF4-FFF2-40B4-BE49-F238E27FC236}">
                      <a16:creationId xmlns:a16="http://schemas.microsoft.com/office/drawing/2014/main" id="{857CAA56-796F-4AD8-852C-A7512A57AC66}"/>
                    </a:ext>
                  </a:extLst>
                </p:cNvPr>
                <p:cNvCxnSpPr/>
                <p:nvPr/>
              </p:nvCxnSpPr>
              <p:spPr>
                <a:xfrm>
                  <a:off x="1166148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150">
                  <a:extLst>
                    <a:ext uri="{FF2B5EF4-FFF2-40B4-BE49-F238E27FC236}">
                      <a16:creationId xmlns:a16="http://schemas.microsoft.com/office/drawing/2014/main" id="{776C6D61-A7CE-4AA2-AA04-AC0FB1FCEF81}"/>
                    </a:ext>
                  </a:extLst>
                </p:cNvPr>
                <p:cNvCxnSpPr/>
                <p:nvPr/>
              </p:nvCxnSpPr>
              <p:spPr>
                <a:xfrm>
                  <a:off x="113914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151">
                  <a:extLst>
                    <a:ext uri="{FF2B5EF4-FFF2-40B4-BE49-F238E27FC236}">
                      <a16:creationId xmlns:a16="http://schemas.microsoft.com/office/drawing/2014/main" id="{B84708DC-91D5-444E-8379-6EEB2EDEBC26}"/>
                    </a:ext>
                  </a:extLst>
                </p:cNvPr>
                <p:cNvCxnSpPr/>
                <p:nvPr/>
              </p:nvCxnSpPr>
              <p:spPr>
                <a:xfrm>
                  <a:off x="110539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142">
                  <a:extLst>
                    <a:ext uri="{FF2B5EF4-FFF2-40B4-BE49-F238E27FC236}">
                      <a16:creationId xmlns:a16="http://schemas.microsoft.com/office/drawing/2014/main" id="{DB8A1823-D8B9-4F12-83F3-4B9AFF948F16}"/>
                    </a:ext>
                  </a:extLst>
                </p:cNvPr>
                <p:cNvCxnSpPr/>
                <p:nvPr/>
              </p:nvCxnSpPr>
              <p:spPr>
                <a:xfrm>
                  <a:off x="1180289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143">
                  <a:extLst>
                    <a:ext uri="{FF2B5EF4-FFF2-40B4-BE49-F238E27FC236}">
                      <a16:creationId xmlns:a16="http://schemas.microsoft.com/office/drawing/2014/main" id="{94B8CC25-B5A1-4E2A-98F1-2B4C04459B36}"/>
                    </a:ext>
                  </a:extLst>
                </p:cNvPr>
                <p:cNvCxnSpPr/>
                <p:nvPr/>
              </p:nvCxnSpPr>
              <p:spPr>
                <a:xfrm>
                  <a:off x="1200542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144">
                  <a:extLst>
                    <a:ext uri="{FF2B5EF4-FFF2-40B4-BE49-F238E27FC236}">
                      <a16:creationId xmlns:a16="http://schemas.microsoft.com/office/drawing/2014/main" id="{6FD2BF39-C060-4CC3-B375-12B315B464CD}"/>
                    </a:ext>
                  </a:extLst>
                </p:cNvPr>
                <p:cNvCxnSpPr/>
                <p:nvPr/>
              </p:nvCxnSpPr>
              <p:spPr>
                <a:xfrm>
                  <a:off x="1220794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145">
                  <a:extLst>
                    <a:ext uri="{FF2B5EF4-FFF2-40B4-BE49-F238E27FC236}">
                      <a16:creationId xmlns:a16="http://schemas.microsoft.com/office/drawing/2014/main" id="{2FEF71CD-E157-4897-A1AB-B0647AD04D50}"/>
                    </a:ext>
                  </a:extLst>
                </p:cNvPr>
                <p:cNvCxnSpPr/>
                <p:nvPr/>
              </p:nvCxnSpPr>
              <p:spPr>
                <a:xfrm>
                  <a:off x="1187040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146">
                  <a:extLst>
                    <a:ext uri="{FF2B5EF4-FFF2-40B4-BE49-F238E27FC236}">
                      <a16:creationId xmlns:a16="http://schemas.microsoft.com/office/drawing/2014/main" id="{8526B692-506C-4E7D-9D8E-1C9CDB842F0F}"/>
                    </a:ext>
                  </a:extLst>
                </p:cNvPr>
                <p:cNvCxnSpPr/>
                <p:nvPr/>
              </p:nvCxnSpPr>
              <p:spPr>
                <a:xfrm>
                  <a:off x="1193791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147">
                  <a:extLst>
                    <a:ext uri="{FF2B5EF4-FFF2-40B4-BE49-F238E27FC236}">
                      <a16:creationId xmlns:a16="http://schemas.microsoft.com/office/drawing/2014/main" id="{E8AEBE02-F127-4920-A3DB-35B83C7B4488}"/>
                    </a:ext>
                  </a:extLst>
                </p:cNvPr>
                <p:cNvCxnSpPr/>
                <p:nvPr/>
              </p:nvCxnSpPr>
              <p:spPr>
                <a:xfrm>
                  <a:off x="1214043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148">
                  <a:extLst>
                    <a:ext uri="{FF2B5EF4-FFF2-40B4-BE49-F238E27FC236}">
                      <a16:creationId xmlns:a16="http://schemas.microsoft.com/office/drawing/2014/main" id="{1F7F341C-2489-4279-A524-B4FB21AE0B59}"/>
                    </a:ext>
                  </a:extLst>
                </p:cNvPr>
                <p:cNvCxnSpPr/>
                <p:nvPr/>
              </p:nvCxnSpPr>
              <p:spPr>
                <a:xfrm>
                  <a:off x="1227545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149">
                  <a:extLst>
                    <a:ext uri="{FF2B5EF4-FFF2-40B4-BE49-F238E27FC236}">
                      <a16:creationId xmlns:a16="http://schemas.microsoft.com/office/drawing/2014/main" id="{E3A627CD-64E5-465A-B0FA-D6FDC95FDB7D}"/>
                    </a:ext>
                  </a:extLst>
                </p:cNvPr>
                <p:cNvCxnSpPr/>
                <p:nvPr/>
              </p:nvCxnSpPr>
              <p:spPr>
                <a:xfrm>
                  <a:off x="1234297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150">
                  <a:extLst>
                    <a:ext uri="{FF2B5EF4-FFF2-40B4-BE49-F238E27FC236}">
                      <a16:creationId xmlns:a16="http://schemas.microsoft.com/office/drawing/2014/main" id="{A4483A79-76D4-4494-8995-159B3B9B2358}"/>
                    </a:ext>
                  </a:extLst>
                </p:cNvPr>
                <p:cNvCxnSpPr/>
                <p:nvPr/>
              </p:nvCxnSpPr>
              <p:spPr>
                <a:xfrm>
                  <a:off x="1207292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151">
                  <a:extLst>
                    <a:ext uri="{FF2B5EF4-FFF2-40B4-BE49-F238E27FC236}">
                      <a16:creationId xmlns:a16="http://schemas.microsoft.com/office/drawing/2014/main" id="{B54FB813-9FBC-4158-AA78-0318C10E025E}"/>
                    </a:ext>
                  </a:extLst>
                </p:cNvPr>
                <p:cNvCxnSpPr/>
                <p:nvPr/>
              </p:nvCxnSpPr>
              <p:spPr>
                <a:xfrm>
                  <a:off x="1173538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TextBox 169">
                <a:extLst>
                  <a:ext uri="{FF2B5EF4-FFF2-40B4-BE49-F238E27FC236}">
                    <a16:creationId xmlns:a16="http://schemas.microsoft.com/office/drawing/2014/main" id="{5BE8FE4F-5014-46AB-9EEE-607798151DDD}"/>
                  </a:ext>
                </a:extLst>
              </p:cNvPr>
              <p:cNvSpPr txBox="1"/>
              <p:nvPr/>
            </p:nvSpPr>
            <p:spPr>
              <a:xfrm>
                <a:off x="4084247" y="649472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61" name="TextBox 170">
                <a:extLst>
                  <a:ext uri="{FF2B5EF4-FFF2-40B4-BE49-F238E27FC236}">
                    <a16:creationId xmlns:a16="http://schemas.microsoft.com/office/drawing/2014/main" id="{0FF31A46-4486-49AF-BBF5-2E9743D5F7E6}"/>
                  </a:ext>
                </a:extLst>
              </p:cNvPr>
              <p:cNvSpPr txBox="1"/>
              <p:nvPr/>
            </p:nvSpPr>
            <p:spPr>
              <a:xfrm>
                <a:off x="4751333" y="649472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Ter</a:t>
                </a:r>
              </a:p>
            </p:txBody>
          </p:sp>
          <p:sp>
            <p:nvSpPr>
              <p:cNvPr id="162" name="TextBox 172">
                <a:extLst>
                  <a:ext uri="{FF2B5EF4-FFF2-40B4-BE49-F238E27FC236}">
                    <a16:creationId xmlns:a16="http://schemas.microsoft.com/office/drawing/2014/main" id="{BB51C67D-4513-4FFC-9AEA-AEF81D69EEE3}"/>
                  </a:ext>
                </a:extLst>
              </p:cNvPr>
              <p:cNvSpPr txBox="1"/>
              <p:nvPr/>
            </p:nvSpPr>
            <p:spPr>
              <a:xfrm>
                <a:off x="5382285" y="649472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63" name="TextBox 176">
                <a:extLst>
                  <a:ext uri="{FF2B5EF4-FFF2-40B4-BE49-F238E27FC236}">
                    <a16:creationId xmlns:a16="http://schemas.microsoft.com/office/drawing/2014/main" id="{80111798-3220-4D3C-86F7-CCE2AC4046CE}"/>
                  </a:ext>
                </a:extLst>
              </p:cNvPr>
              <p:cNvSpPr txBox="1"/>
              <p:nvPr/>
            </p:nvSpPr>
            <p:spPr>
              <a:xfrm>
                <a:off x="6072582" y="649472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Qui</a:t>
                </a:r>
              </a:p>
            </p:txBody>
          </p:sp>
          <p:sp>
            <p:nvSpPr>
              <p:cNvPr id="168" name="TextBox 177">
                <a:extLst>
                  <a:ext uri="{FF2B5EF4-FFF2-40B4-BE49-F238E27FC236}">
                    <a16:creationId xmlns:a16="http://schemas.microsoft.com/office/drawing/2014/main" id="{9C9D28F4-F087-49FD-B62C-579EE4876E7D}"/>
                  </a:ext>
                </a:extLst>
              </p:cNvPr>
              <p:cNvSpPr txBox="1"/>
              <p:nvPr/>
            </p:nvSpPr>
            <p:spPr>
              <a:xfrm>
                <a:off x="6749484" y="649472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  <p:sp>
            <p:nvSpPr>
              <p:cNvPr id="169" name="TextBox 179">
                <a:extLst>
                  <a:ext uri="{FF2B5EF4-FFF2-40B4-BE49-F238E27FC236}">
                    <a16:creationId xmlns:a16="http://schemas.microsoft.com/office/drawing/2014/main" id="{ABD5FC3E-F08C-492C-8939-0446539E2F24}"/>
                  </a:ext>
                </a:extLst>
              </p:cNvPr>
              <p:cNvSpPr txBox="1"/>
              <p:nvPr/>
            </p:nvSpPr>
            <p:spPr>
              <a:xfrm>
                <a:off x="7419412" y="649472"/>
                <a:ext cx="415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Sab</a:t>
                </a:r>
              </a:p>
            </p:txBody>
          </p:sp>
          <p:sp>
            <p:nvSpPr>
              <p:cNvPr id="170" name="TextBox 180">
                <a:extLst>
                  <a:ext uri="{FF2B5EF4-FFF2-40B4-BE49-F238E27FC236}">
                    <a16:creationId xmlns:a16="http://schemas.microsoft.com/office/drawing/2014/main" id="{6F80E37C-13E4-48D2-AE37-49BA31C8CC21}"/>
                  </a:ext>
                </a:extLst>
              </p:cNvPr>
              <p:cNvSpPr txBox="1"/>
              <p:nvPr/>
            </p:nvSpPr>
            <p:spPr>
              <a:xfrm>
                <a:off x="8025815" y="649472"/>
                <a:ext cx="490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Dom</a:t>
                </a:r>
              </a:p>
            </p:txBody>
          </p:sp>
          <p:sp>
            <p:nvSpPr>
              <p:cNvPr id="171" name="TextBox 169">
                <a:extLst>
                  <a:ext uri="{FF2B5EF4-FFF2-40B4-BE49-F238E27FC236}">
                    <a16:creationId xmlns:a16="http://schemas.microsoft.com/office/drawing/2014/main" id="{AEF7553D-03FA-474F-B5DA-2915AEC73049}"/>
                  </a:ext>
                </a:extLst>
              </p:cNvPr>
              <p:cNvSpPr txBox="1"/>
              <p:nvPr/>
            </p:nvSpPr>
            <p:spPr>
              <a:xfrm>
                <a:off x="8747968" y="654633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72" name="TextBox 170">
                <a:extLst>
                  <a:ext uri="{FF2B5EF4-FFF2-40B4-BE49-F238E27FC236}">
                    <a16:creationId xmlns:a16="http://schemas.microsoft.com/office/drawing/2014/main" id="{A5DFDF48-CF4D-4675-9AE1-E4F3EC15FD6D}"/>
                  </a:ext>
                </a:extLst>
              </p:cNvPr>
              <p:cNvSpPr txBox="1"/>
              <p:nvPr/>
            </p:nvSpPr>
            <p:spPr>
              <a:xfrm>
                <a:off x="9415054" y="654633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Ter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56500B9-BBE5-4A26-BEF7-428EBFFB1F2C}"/>
                  </a:ext>
                </a:extLst>
              </p:cNvPr>
              <p:cNvSpPr txBox="1"/>
              <p:nvPr/>
            </p:nvSpPr>
            <p:spPr>
              <a:xfrm>
                <a:off x="10046006" y="654633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74" name="TextBox 176">
                <a:extLst>
                  <a:ext uri="{FF2B5EF4-FFF2-40B4-BE49-F238E27FC236}">
                    <a16:creationId xmlns:a16="http://schemas.microsoft.com/office/drawing/2014/main" id="{78BE21F6-BAD9-4B22-9694-E71FB709321D}"/>
                  </a:ext>
                </a:extLst>
              </p:cNvPr>
              <p:cNvSpPr txBox="1"/>
              <p:nvPr/>
            </p:nvSpPr>
            <p:spPr>
              <a:xfrm>
                <a:off x="10736303" y="654633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Qui</a:t>
                </a:r>
              </a:p>
            </p:txBody>
          </p:sp>
          <p:sp>
            <p:nvSpPr>
              <p:cNvPr id="175" name="TextBox 177">
                <a:extLst>
                  <a:ext uri="{FF2B5EF4-FFF2-40B4-BE49-F238E27FC236}">
                    <a16:creationId xmlns:a16="http://schemas.microsoft.com/office/drawing/2014/main" id="{1E7179BA-42E5-46A6-8A1D-8EF838C256B3}"/>
                  </a:ext>
                </a:extLst>
              </p:cNvPr>
              <p:cNvSpPr txBox="1"/>
              <p:nvPr/>
            </p:nvSpPr>
            <p:spPr>
              <a:xfrm>
                <a:off x="11413205" y="654633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</p:grp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A0940FDD-6BCE-4F2A-A38C-4A2D7058506E}"/>
                </a:ext>
              </a:extLst>
            </p:cNvPr>
            <p:cNvSpPr txBox="1"/>
            <p:nvPr/>
          </p:nvSpPr>
          <p:spPr>
            <a:xfrm>
              <a:off x="6807346" y="732172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19/10</a:t>
              </a:r>
            </a:p>
          </p:txBody>
        </p:sp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63F38FD5-D67E-45A1-AEFA-0ADCA3729406}"/>
                </a:ext>
              </a:extLst>
            </p:cNvPr>
            <p:cNvSpPr txBox="1"/>
            <p:nvPr/>
          </p:nvSpPr>
          <p:spPr>
            <a:xfrm>
              <a:off x="8523669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22/10</a:t>
              </a:r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717A5594-C011-414F-A2D4-23C23A1616DB}"/>
                </a:ext>
              </a:extLst>
            </p:cNvPr>
            <p:cNvSpPr txBox="1"/>
            <p:nvPr/>
          </p:nvSpPr>
          <p:spPr>
            <a:xfrm>
              <a:off x="11481338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26/10</a:t>
              </a:r>
            </a:p>
          </p:txBody>
        </p:sp>
        <p:sp>
          <p:nvSpPr>
            <p:cNvPr id="158" name="CaixaDeTexto 157">
              <a:extLst>
                <a:ext uri="{FF2B5EF4-FFF2-40B4-BE49-F238E27FC236}">
                  <a16:creationId xmlns:a16="http://schemas.microsoft.com/office/drawing/2014/main" id="{6C0AAAC0-1D01-425A-9552-4453AA47A498}"/>
                </a:ext>
              </a:extLst>
            </p:cNvPr>
            <p:cNvSpPr txBox="1"/>
            <p:nvPr/>
          </p:nvSpPr>
          <p:spPr>
            <a:xfrm>
              <a:off x="3846554" y="737301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749273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F1D3E77-85F6-406F-8705-B6653A1F3081}"/>
              </a:ext>
            </a:extLst>
          </p:cNvPr>
          <p:cNvCxnSpPr>
            <a:cxnSpLocks/>
          </p:cNvCxnSpPr>
          <p:nvPr/>
        </p:nvCxnSpPr>
        <p:spPr>
          <a:xfrm>
            <a:off x="3758940" y="202380"/>
            <a:ext cx="20437" cy="6387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F199D372-1972-48CD-B629-813AB7FC67D0}"/>
              </a:ext>
            </a:extLst>
          </p:cNvPr>
          <p:cNvSpPr txBox="1">
            <a:spLocks/>
          </p:cNvSpPr>
          <p:nvPr/>
        </p:nvSpPr>
        <p:spPr>
          <a:xfrm>
            <a:off x="125862" y="83530"/>
            <a:ext cx="3567020" cy="5943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Produto</a:t>
            </a:r>
            <a:r>
              <a:rPr lang="en-US" b="1" dirty="0"/>
              <a:t> </a:t>
            </a:r>
            <a:r>
              <a:rPr lang="en-US" b="1" dirty="0" err="1">
                <a:solidFill>
                  <a:schemeClr val="accent1"/>
                </a:solidFill>
              </a:rPr>
              <a:t>Íris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ADD7F16-89AD-46BC-88EE-9C968EECA3D9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3704621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Report de Atividades x Planejamento</a:t>
            </a:r>
            <a:endParaRPr lang="uk-UA" sz="1600" dirty="0"/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7C755306-A7E4-4D5B-92F6-76B43006CEB2}"/>
              </a:ext>
            </a:extLst>
          </p:cNvPr>
          <p:cNvSpPr/>
          <p:nvPr/>
        </p:nvSpPr>
        <p:spPr>
          <a:xfrm>
            <a:off x="1916020" y="1077244"/>
            <a:ext cx="1703841" cy="1271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31">
            <a:extLst>
              <a:ext uri="{FF2B5EF4-FFF2-40B4-BE49-F238E27FC236}">
                <a16:creationId xmlns:a16="http://schemas.microsoft.com/office/drawing/2014/main" id="{387284FA-C6E8-4C35-82A5-91E3E69BBFC5}"/>
              </a:ext>
            </a:extLst>
          </p:cNvPr>
          <p:cNvSpPr/>
          <p:nvPr/>
        </p:nvSpPr>
        <p:spPr>
          <a:xfrm>
            <a:off x="1916019" y="1272554"/>
            <a:ext cx="1703841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Ramon Pereira</a:t>
            </a:r>
          </a:p>
        </p:txBody>
      </p:sp>
      <p:sp>
        <p:nvSpPr>
          <p:cNvPr id="167" name="Rectangle 32">
            <a:extLst>
              <a:ext uri="{FF2B5EF4-FFF2-40B4-BE49-F238E27FC236}">
                <a16:creationId xmlns:a16="http://schemas.microsoft.com/office/drawing/2014/main" id="{ECBEED2E-3807-4CF7-BA9A-797A3D966696}"/>
              </a:ext>
            </a:extLst>
          </p:cNvPr>
          <p:cNvSpPr/>
          <p:nvPr/>
        </p:nvSpPr>
        <p:spPr>
          <a:xfrm>
            <a:off x="1916020" y="1535828"/>
            <a:ext cx="1678125" cy="677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i="1" dirty="0" err="1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Líder</a:t>
            </a:r>
            <a:r>
              <a:rPr lang="en-US" sz="1400" i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/Coord./Dev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0730A74-C9F5-4E9A-B7C2-D4EB1B1FFA6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7496" y="2425001"/>
          <a:ext cx="341704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3">
                  <a:extLst>
                    <a:ext uri="{9D8B030D-6E8A-4147-A177-3AD203B41FA5}">
                      <a16:colId xmlns:a16="http://schemas.microsoft.com/office/drawing/2014/main" val="2129890413"/>
                    </a:ext>
                  </a:extLst>
                </a:gridCol>
                <a:gridCol w="1708523">
                  <a:extLst>
                    <a:ext uri="{9D8B030D-6E8A-4147-A177-3AD203B41FA5}">
                      <a16:colId xmlns:a16="http://schemas.microsoft.com/office/drawing/2014/main" val="4020646676"/>
                    </a:ext>
                  </a:extLst>
                </a:gridCol>
              </a:tblGrid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SKILLS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NÍVEL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1315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Java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3400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351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.Net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8783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Banco de Dados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54984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Infraestrutura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511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Arquitetura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32098"/>
                  </a:ext>
                </a:extLst>
              </a:tr>
            </a:tbl>
          </a:graphicData>
        </a:graphic>
      </p:graphicFrame>
      <p:pic>
        <p:nvPicPr>
          <p:cNvPr id="189" name="Imagem 188" descr="Uma imagem contendo homem, pessoa, parede, interior&#10;&#10;Descrição gerada com muito alta confiança">
            <a:extLst>
              <a:ext uri="{FF2B5EF4-FFF2-40B4-BE49-F238E27FC236}">
                <a16:creationId xmlns:a16="http://schemas.microsoft.com/office/drawing/2014/main" id="{0A3E8269-F62F-4A70-B779-F6956960F9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73"/>
          <a:stretch/>
        </p:blipFill>
        <p:spPr>
          <a:xfrm>
            <a:off x="217827" y="1079331"/>
            <a:ext cx="1675355" cy="1265050"/>
          </a:xfrm>
          <a:prstGeom prst="rect">
            <a:avLst/>
          </a:prstGeom>
        </p:spPr>
      </p:pic>
      <p:grpSp>
        <p:nvGrpSpPr>
          <p:cNvPr id="176" name="Agrupar 175">
            <a:extLst>
              <a:ext uri="{FF2B5EF4-FFF2-40B4-BE49-F238E27FC236}">
                <a16:creationId xmlns:a16="http://schemas.microsoft.com/office/drawing/2014/main" id="{C38ABEDB-A536-4848-B80B-56580A3F10FB}"/>
              </a:ext>
            </a:extLst>
          </p:cNvPr>
          <p:cNvGrpSpPr/>
          <p:nvPr/>
        </p:nvGrpSpPr>
        <p:grpSpPr>
          <a:xfrm>
            <a:off x="3846554" y="13368"/>
            <a:ext cx="8192499" cy="954765"/>
            <a:chOff x="3846554" y="13368"/>
            <a:chExt cx="8192499" cy="954765"/>
          </a:xfrm>
        </p:grpSpPr>
        <p:grpSp>
          <p:nvGrpSpPr>
            <p:cNvPr id="177" name="Agrupar 176">
              <a:extLst>
                <a:ext uri="{FF2B5EF4-FFF2-40B4-BE49-F238E27FC236}">
                  <a16:creationId xmlns:a16="http://schemas.microsoft.com/office/drawing/2014/main" id="{E600F51E-5DFF-46E9-B087-AF12C243A98C}"/>
                </a:ext>
              </a:extLst>
            </p:cNvPr>
            <p:cNvGrpSpPr/>
            <p:nvPr/>
          </p:nvGrpSpPr>
          <p:grpSpPr>
            <a:xfrm>
              <a:off x="3971770" y="13368"/>
              <a:ext cx="7938464" cy="685517"/>
              <a:chOff x="3971770" y="649472"/>
              <a:chExt cx="7938464" cy="685517"/>
            </a:xfrm>
          </p:grpSpPr>
          <p:grpSp>
            <p:nvGrpSpPr>
              <p:cNvPr id="192" name="Agrupar 191">
                <a:extLst>
                  <a:ext uri="{FF2B5EF4-FFF2-40B4-BE49-F238E27FC236}">
                    <a16:creationId xmlns:a16="http://schemas.microsoft.com/office/drawing/2014/main" id="{BAEFD233-4D9F-4FC3-805C-64234FE5810B}"/>
                  </a:ext>
                </a:extLst>
              </p:cNvPr>
              <p:cNvGrpSpPr/>
              <p:nvPr/>
            </p:nvGrpSpPr>
            <p:grpSpPr>
              <a:xfrm>
                <a:off x="3971770" y="916125"/>
                <a:ext cx="7938464" cy="418864"/>
                <a:chOff x="4235567" y="1210638"/>
                <a:chExt cx="8107407" cy="572332"/>
              </a:xfrm>
            </p:grpSpPr>
            <p:cxnSp>
              <p:nvCxnSpPr>
                <p:cNvPr id="205" name="Straight Connector 19">
                  <a:extLst>
                    <a:ext uri="{FF2B5EF4-FFF2-40B4-BE49-F238E27FC236}">
                      <a16:creationId xmlns:a16="http://schemas.microsoft.com/office/drawing/2014/main" id="{E4C98CE9-B9EF-4E1F-9A96-0968815036A9}"/>
                    </a:ext>
                  </a:extLst>
                </p:cNvPr>
                <p:cNvCxnSpPr/>
                <p:nvPr/>
              </p:nvCxnSpPr>
              <p:spPr>
                <a:xfrm>
                  <a:off x="43705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">
                  <a:extLst>
                    <a:ext uri="{FF2B5EF4-FFF2-40B4-BE49-F238E27FC236}">
                      <a16:creationId xmlns:a16="http://schemas.microsoft.com/office/drawing/2014/main" id="{4135F640-8900-4DFE-9E63-97757DCEA5E1}"/>
                    </a:ext>
                  </a:extLst>
                </p:cNvPr>
                <p:cNvCxnSpPr/>
                <p:nvPr/>
              </p:nvCxnSpPr>
              <p:spPr>
                <a:xfrm>
                  <a:off x="457310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1">
                  <a:extLst>
                    <a:ext uri="{FF2B5EF4-FFF2-40B4-BE49-F238E27FC236}">
                      <a16:creationId xmlns:a16="http://schemas.microsoft.com/office/drawing/2014/main" id="{A7EE7EDA-AA5D-4ED0-82E3-A25658F7A11F}"/>
                    </a:ext>
                  </a:extLst>
                </p:cNvPr>
                <p:cNvCxnSpPr/>
                <p:nvPr/>
              </p:nvCxnSpPr>
              <p:spPr>
                <a:xfrm>
                  <a:off x="477563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2">
                  <a:extLst>
                    <a:ext uri="{FF2B5EF4-FFF2-40B4-BE49-F238E27FC236}">
                      <a16:creationId xmlns:a16="http://schemas.microsoft.com/office/drawing/2014/main" id="{6D816F90-76F6-46A2-8C15-028FB882427B}"/>
                    </a:ext>
                  </a:extLst>
                </p:cNvPr>
                <p:cNvCxnSpPr/>
                <p:nvPr/>
              </p:nvCxnSpPr>
              <p:spPr>
                <a:xfrm>
                  <a:off x="443809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3">
                  <a:extLst>
                    <a:ext uri="{FF2B5EF4-FFF2-40B4-BE49-F238E27FC236}">
                      <a16:creationId xmlns:a16="http://schemas.microsoft.com/office/drawing/2014/main" id="{97884AB4-C84F-4CF3-BD81-5AF0063B9315}"/>
                    </a:ext>
                  </a:extLst>
                </p:cNvPr>
                <p:cNvCxnSpPr/>
                <p:nvPr/>
              </p:nvCxnSpPr>
              <p:spPr>
                <a:xfrm>
                  <a:off x="45056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4">
                  <a:extLst>
                    <a:ext uri="{FF2B5EF4-FFF2-40B4-BE49-F238E27FC236}">
                      <a16:creationId xmlns:a16="http://schemas.microsoft.com/office/drawing/2014/main" id="{B6A7568B-C994-4E21-9E1A-7FEEC16483B4}"/>
                    </a:ext>
                  </a:extLst>
                </p:cNvPr>
                <p:cNvCxnSpPr/>
                <p:nvPr/>
              </p:nvCxnSpPr>
              <p:spPr>
                <a:xfrm>
                  <a:off x="47081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5">
                  <a:extLst>
                    <a:ext uri="{FF2B5EF4-FFF2-40B4-BE49-F238E27FC236}">
                      <a16:creationId xmlns:a16="http://schemas.microsoft.com/office/drawing/2014/main" id="{9FBACC8E-2ECB-4BE8-8065-FECE8431BB08}"/>
                    </a:ext>
                  </a:extLst>
                </p:cNvPr>
                <p:cNvCxnSpPr/>
                <p:nvPr/>
              </p:nvCxnSpPr>
              <p:spPr>
                <a:xfrm>
                  <a:off x="48431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6">
                  <a:extLst>
                    <a:ext uri="{FF2B5EF4-FFF2-40B4-BE49-F238E27FC236}">
                      <a16:creationId xmlns:a16="http://schemas.microsoft.com/office/drawing/2014/main" id="{6959AE81-DC41-4E11-B5C2-FF67E3809E4A}"/>
                    </a:ext>
                  </a:extLst>
                </p:cNvPr>
                <p:cNvCxnSpPr/>
                <p:nvPr/>
              </p:nvCxnSpPr>
              <p:spPr>
                <a:xfrm>
                  <a:off x="491064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7">
                  <a:extLst>
                    <a:ext uri="{FF2B5EF4-FFF2-40B4-BE49-F238E27FC236}">
                      <a16:creationId xmlns:a16="http://schemas.microsoft.com/office/drawing/2014/main" id="{70426F6F-9BC7-471A-99EF-2954C92D6229}"/>
                    </a:ext>
                  </a:extLst>
                </p:cNvPr>
                <p:cNvCxnSpPr/>
                <p:nvPr/>
              </p:nvCxnSpPr>
              <p:spPr>
                <a:xfrm>
                  <a:off x="46406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8">
                  <a:extLst>
                    <a:ext uri="{FF2B5EF4-FFF2-40B4-BE49-F238E27FC236}">
                      <a16:creationId xmlns:a16="http://schemas.microsoft.com/office/drawing/2014/main" id="{80FD331F-B0AB-4BEB-A38D-D9271A255089}"/>
                    </a:ext>
                  </a:extLst>
                </p:cNvPr>
                <p:cNvCxnSpPr/>
                <p:nvPr/>
              </p:nvCxnSpPr>
              <p:spPr>
                <a:xfrm>
                  <a:off x="43030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9">
                  <a:extLst>
                    <a:ext uri="{FF2B5EF4-FFF2-40B4-BE49-F238E27FC236}">
                      <a16:creationId xmlns:a16="http://schemas.microsoft.com/office/drawing/2014/main" id="{AAB537D0-4BEB-405A-9C4D-3EAC5006C61E}"/>
                    </a:ext>
                  </a:extLst>
                </p:cNvPr>
                <p:cNvCxnSpPr/>
                <p:nvPr/>
              </p:nvCxnSpPr>
              <p:spPr>
                <a:xfrm>
                  <a:off x="423556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32">
                  <a:extLst>
                    <a:ext uri="{FF2B5EF4-FFF2-40B4-BE49-F238E27FC236}">
                      <a16:creationId xmlns:a16="http://schemas.microsoft.com/office/drawing/2014/main" id="{0925861E-35E0-4C71-89B2-FE1ECF6DB8A6}"/>
                    </a:ext>
                  </a:extLst>
                </p:cNvPr>
                <p:cNvCxnSpPr/>
                <p:nvPr/>
              </p:nvCxnSpPr>
              <p:spPr>
                <a:xfrm>
                  <a:off x="50456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33">
                  <a:extLst>
                    <a:ext uri="{FF2B5EF4-FFF2-40B4-BE49-F238E27FC236}">
                      <a16:creationId xmlns:a16="http://schemas.microsoft.com/office/drawing/2014/main" id="{3C1F8B6C-5EF9-4F69-8D8A-5CC5F4F2F377}"/>
                    </a:ext>
                  </a:extLst>
                </p:cNvPr>
                <p:cNvCxnSpPr/>
                <p:nvPr/>
              </p:nvCxnSpPr>
              <p:spPr>
                <a:xfrm>
                  <a:off x="5248191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34">
                  <a:extLst>
                    <a:ext uri="{FF2B5EF4-FFF2-40B4-BE49-F238E27FC236}">
                      <a16:creationId xmlns:a16="http://schemas.microsoft.com/office/drawing/2014/main" id="{00358908-4668-4E97-8BC4-C375B5D2550F}"/>
                    </a:ext>
                  </a:extLst>
                </p:cNvPr>
                <p:cNvCxnSpPr/>
                <p:nvPr/>
              </p:nvCxnSpPr>
              <p:spPr>
                <a:xfrm>
                  <a:off x="545071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35">
                  <a:extLst>
                    <a:ext uri="{FF2B5EF4-FFF2-40B4-BE49-F238E27FC236}">
                      <a16:creationId xmlns:a16="http://schemas.microsoft.com/office/drawing/2014/main" id="{E416CDD8-1A75-4D78-BB06-6B92DFE0A2A6}"/>
                    </a:ext>
                  </a:extLst>
                </p:cNvPr>
                <p:cNvCxnSpPr/>
                <p:nvPr/>
              </p:nvCxnSpPr>
              <p:spPr>
                <a:xfrm>
                  <a:off x="511317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36">
                  <a:extLst>
                    <a:ext uri="{FF2B5EF4-FFF2-40B4-BE49-F238E27FC236}">
                      <a16:creationId xmlns:a16="http://schemas.microsoft.com/office/drawing/2014/main" id="{9BF3D1CC-A564-4171-ABDA-3E8AE3182415}"/>
                    </a:ext>
                  </a:extLst>
                </p:cNvPr>
                <p:cNvCxnSpPr/>
                <p:nvPr/>
              </p:nvCxnSpPr>
              <p:spPr>
                <a:xfrm>
                  <a:off x="518068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37">
                  <a:extLst>
                    <a:ext uri="{FF2B5EF4-FFF2-40B4-BE49-F238E27FC236}">
                      <a16:creationId xmlns:a16="http://schemas.microsoft.com/office/drawing/2014/main" id="{EA464FDD-7F00-493A-AF74-7043FA747048}"/>
                    </a:ext>
                  </a:extLst>
                </p:cNvPr>
                <p:cNvCxnSpPr/>
                <p:nvPr/>
              </p:nvCxnSpPr>
              <p:spPr>
                <a:xfrm>
                  <a:off x="538320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38">
                  <a:extLst>
                    <a:ext uri="{FF2B5EF4-FFF2-40B4-BE49-F238E27FC236}">
                      <a16:creationId xmlns:a16="http://schemas.microsoft.com/office/drawing/2014/main" id="{3E299124-F20C-462C-AC48-A09E922DA062}"/>
                    </a:ext>
                  </a:extLst>
                </p:cNvPr>
                <p:cNvCxnSpPr/>
                <p:nvPr/>
              </p:nvCxnSpPr>
              <p:spPr>
                <a:xfrm>
                  <a:off x="551822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39">
                  <a:extLst>
                    <a:ext uri="{FF2B5EF4-FFF2-40B4-BE49-F238E27FC236}">
                      <a16:creationId xmlns:a16="http://schemas.microsoft.com/office/drawing/2014/main" id="{99E4EDC8-27E9-4386-9A1A-EDD3BAAB71E1}"/>
                    </a:ext>
                  </a:extLst>
                </p:cNvPr>
                <p:cNvCxnSpPr/>
                <p:nvPr/>
              </p:nvCxnSpPr>
              <p:spPr>
                <a:xfrm>
                  <a:off x="558573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40">
                  <a:extLst>
                    <a:ext uri="{FF2B5EF4-FFF2-40B4-BE49-F238E27FC236}">
                      <a16:creationId xmlns:a16="http://schemas.microsoft.com/office/drawing/2014/main" id="{196905FD-070D-448D-AACB-01B982C17C13}"/>
                    </a:ext>
                  </a:extLst>
                </p:cNvPr>
                <p:cNvCxnSpPr/>
                <p:nvPr/>
              </p:nvCxnSpPr>
              <p:spPr>
                <a:xfrm>
                  <a:off x="531569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41">
                  <a:extLst>
                    <a:ext uri="{FF2B5EF4-FFF2-40B4-BE49-F238E27FC236}">
                      <a16:creationId xmlns:a16="http://schemas.microsoft.com/office/drawing/2014/main" id="{7CF3F7CE-6BD9-4665-A1CF-83153E4080A2}"/>
                    </a:ext>
                  </a:extLst>
                </p:cNvPr>
                <p:cNvCxnSpPr/>
                <p:nvPr/>
              </p:nvCxnSpPr>
              <p:spPr>
                <a:xfrm>
                  <a:off x="49781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44">
                  <a:extLst>
                    <a:ext uri="{FF2B5EF4-FFF2-40B4-BE49-F238E27FC236}">
                      <a16:creationId xmlns:a16="http://schemas.microsoft.com/office/drawing/2014/main" id="{1838A7A3-00D8-412C-B7BF-E1A0C29D6E66}"/>
                    </a:ext>
                  </a:extLst>
                </p:cNvPr>
                <p:cNvCxnSpPr/>
                <p:nvPr/>
              </p:nvCxnSpPr>
              <p:spPr>
                <a:xfrm>
                  <a:off x="572074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45">
                  <a:extLst>
                    <a:ext uri="{FF2B5EF4-FFF2-40B4-BE49-F238E27FC236}">
                      <a16:creationId xmlns:a16="http://schemas.microsoft.com/office/drawing/2014/main" id="{275193B1-B841-42FE-B217-37A9B070914D}"/>
                    </a:ext>
                  </a:extLst>
                </p:cNvPr>
                <p:cNvCxnSpPr/>
                <p:nvPr/>
              </p:nvCxnSpPr>
              <p:spPr>
                <a:xfrm>
                  <a:off x="592327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46">
                  <a:extLst>
                    <a:ext uri="{FF2B5EF4-FFF2-40B4-BE49-F238E27FC236}">
                      <a16:creationId xmlns:a16="http://schemas.microsoft.com/office/drawing/2014/main" id="{35CF8DF3-5777-461F-8CBC-F69BD0CE9D6C}"/>
                    </a:ext>
                  </a:extLst>
                </p:cNvPr>
                <p:cNvCxnSpPr/>
                <p:nvPr/>
              </p:nvCxnSpPr>
              <p:spPr>
                <a:xfrm>
                  <a:off x="612579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47">
                  <a:extLst>
                    <a:ext uri="{FF2B5EF4-FFF2-40B4-BE49-F238E27FC236}">
                      <a16:creationId xmlns:a16="http://schemas.microsoft.com/office/drawing/2014/main" id="{E2213678-CCA4-4E9F-874A-E377ED8C4850}"/>
                    </a:ext>
                  </a:extLst>
                </p:cNvPr>
                <p:cNvCxnSpPr/>
                <p:nvPr/>
              </p:nvCxnSpPr>
              <p:spPr>
                <a:xfrm>
                  <a:off x="578825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48">
                  <a:extLst>
                    <a:ext uri="{FF2B5EF4-FFF2-40B4-BE49-F238E27FC236}">
                      <a16:creationId xmlns:a16="http://schemas.microsoft.com/office/drawing/2014/main" id="{9927D082-3C6B-4372-BC6E-C77BC05ECF9E}"/>
                    </a:ext>
                  </a:extLst>
                </p:cNvPr>
                <p:cNvCxnSpPr/>
                <p:nvPr/>
              </p:nvCxnSpPr>
              <p:spPr>
                <a:xfrm>
                  <a:off x="585576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49">
                  <a:extLst>
                    <a:ext uri="{FF2B5EF4-FFF2-40B4-BE49-F238E27FC236}">
                      <a16:creationId xmlns:a16="http://schemas.microsoft.com/office/drawing/2014/main" id="{8EA6552E-23AC-4A5C-B8BD-95664D3902AD}"/>
                    </a:ext>
                  </a:extLst>
                </p:cNvPr>
                <p:cNvCxnSpPr/>
                <p:nvPr/>
              </p:nvCxnSpPr>
              <p:spPr>
                <a:xfrm>
                  <a:off x="605829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50">
                  <a:extLst>
                    <a:ext uri="{FF2B5EF4-FFF2-40B4-BE49-F238E27FC236}">
                      <a16:creationId xmlns:a16="http://schemas.microsoft.com/office/drawing/2014/main" id="{D1DC54F6-E717-4F4B-823C-3DBD56658E10}"/>
                    </a:ext>
                  </a:extLst>
                </p:cNvPr>
                <p:cNvCxnSpPr/>
                <p:nvPr/>
              </p:nvCxnSpPr>
              <p:spPr>
                <a:xfrm>
                  <a:off x="619330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51">
                  <a:extLst>
                    <a:ext uri="{FF2B5EF4-FFF2-40B4-BE49-F238E27FC236}">
                      <a16:creationId xmlns:a16="http://schemas.microsoft.com/office/drawing/2014/main" id="{B2B27AC6-9A39-4F57-92DE-13D2B1526778}"/>
                    </a:ext>
                  </a:extLst>
                </p:cNvPr>
                <p:cNvCxnSpPr/>
                <p:nvPr/>
              </p:nvCxnSpPr>
              <p:spPr>
                <a:xfrm>
                  <a:off x="626081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52">
                  <a:extLst>
                    <a:ext uri="{FF2B5EF4-FFF2-40B4-BE49-F238E27FC236}">
                      <a16:creationId xmlns:a16="http://schemas.microsoft.com/office/drawing/2014/main" id="{93F4CFAF-F8BA-45B1-82C3-10D98DE2B147}"/>
                    </a:ext>
                  </a:extLst>
                </p:cNvPr>
                <p:cNvCxnSpPr/>
                <p:nvPr/>
              </p:nvCxnSpPr>
              <p:spPr>
                <a:xfrm>
                  <a:off x="599078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53">
                  <a:extLst>
                    <a:ext uri="{FF2B5EF4-FFF2-40B4-BE49-F238E27FC236}">
                      <a16:creationId xmlns:a16="http://schemas.microsoft.com/office/drawing/2014/main" id="{CC808239-1CDB-4A79-909C-2F954EDAA6BE}"/>
                    </a:ext>
                  </a:extLst>
                </p:cNvPr>
                <p:cNvCxnSpPr/>
                <p:nvPr/>
              </p:nvCxnSpPr>
              <p:spPr>
                <a:xfrm>
                  <a:off x="565324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56">
                  <a:extLst>
                    <a:ext uri="{FF2B5EF4-FFF2-40B4-BE49-F238E27FC236}">
                      <a16:creationId xmlns:a16="http://schemas.microsoft.com/office/drawing/2014/main" id="{4728C284-D116-49CF-8420-4D77868F2FA2}"/>
                    </a:ext>
                  </a:extLst>
                </p:cNvPr>
                <p:cNvCxnSpPr/>
                <p:nvPr/>
              </p:nvCxnSpPr>
              <p:spPr>
                <a:xfrm>
                  <a:off x="639583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57">
                  <a:extLst>
                    <a:ext uri="{FF2B5EF4-FFF2-40B4-BE49-F238E27FC236}">
                      <a16:creationId xmlns:a16="http://schemas.microsoft.com/office/drawing/2014/main" id="{8DEFA163-E91A-4881-9A60-897584813FD2}"/>
                    </a:ext>
                  </a:extLst>
                </p:cNvPr>
                <p:cNvCxnSpPr/>
                <p:nvPr/>
              </p:nvCxnSpPr>
              <p:spPr>
                <a:xfrm>
                  <a:off x="6598356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58">
                  <a:extLst>
                    <a:ext uri="{FF2B5EF4-FFF2-40B4-BE49-F238E27FC236}">
                      <a16:creationId xmlns:a16="http://schemas.microsoft.com/office/drawing/2014/main" id="{73570FD7-B588-4A8D-9614-AEE32668BEF2}"/>
                    </a:ext>
                  </a:extLst>
                </p:cNvPr>
                <p:cNvCxnSpPr/>
                <p:nvPr/>
              </p:nvCxnSpPr>
              <p:spPr>
                <a:xfrm>
                  <a:off x="680088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59">
                  <a:extLst>
                    <a:ext uri="{FF2B5EF4-FFF2-40B4-BE49-F238E27FC236}">
                      <a16:creationId xmlns:a16="http://schemas.microsoft.com/office/drawing/2014/main" id="{D9415283-6FEF-47DD-983F-94A8C45A127D}"/>
                    </a:ext>
                  </a:extLst>
                </p:cNvPr>
                <p:cNvCxnSpPr/>
                <p:nvPr/>
              </p:nvCxnSpPr>
              <p:spPr>
                <a:xfrm>
                  <a:off x="646333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60">
                  <a:extLst>
                    <a:ext uri="{FF2B5EF4-FFF2-40B4-BE49-F238E27FC236}">
                      <a16:creationId xmlns:a16="http://schemas.microsoft.com/office/drawing/2014/main" id="{1386BA27-6E98-4FE4-8A98-269185A7E36B}"/>
                    </a:ext>
                  </a:extLst>
                </p:cNvPr>
                <p:cNvCxnSpPr/>
                <p:nvPr/>
              </p:nvCxnSpPr>
              <p:spPr>
                <a:xfrm>
                  <a:off x="653084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61">
                  <a:extLst>
                    <a:ext uri="{FF2B5EF4-FFF2-40B4-BE49-F238E27FC236}">
                      <a16:creationId xmlns:a16="http://schemas.microsoft.com/office/drawing/2014/main" id="{1515A0B5-C555-4973-A14B-630D629BEAE3}"/>
                    </a:ext>
                  </a:extLst>
                </p:cNvPr>
                <p:cNvCxnSpPr/>
                <p:nvPr/>
              </p:nvCxnSpPr>
              <p:spPr>
                <a:xfrm>
                  <a:off x="673337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62">
                  <a:extLst>
                    <a:ext uri="{FF2B5EF4-FFF2-40B4-BE49-F238E27FC236}">
                      <a16:creationId xmlns:a16="http://schemas.microsoft.com/office/drawing/2014/main" id="{85226B19-BD9C-4A02-A266-44231114FFC9}"/>
                    </a:ext>
                  </a:extLst>
                </p:cNvPr>
                <p:cNvCxnSpPr/>
                <p:nvPr/>
              </p:nvCxnSpPr>
              <p:spPr>
                <a:xfrm>
                  <a:off x="686838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63">
                  <a:extLst>
                    <a:ext uri="{FF2B5EF4-FFF2-40B4-BE49-F238E27FC236}">
                      <a16:creationId xmlns:a16="http://schemas.microsoft.com/office/drawing/2014/main" id="{84E2A332-BAAA-4E88-A949-775178556A2D}"/>
                    </a:ext>
                  </a:extLst>
                </p:cNvPr>
                <p:cNvCxnSpPr/>
                <p:nvPr/>
              </p:nvCxnSpPr>
              <p:spPr>
                <a:xfrm>
                  <a:off x="693589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64">
                  <a:extLst>
                    <a:ext uri="{FF2B5EF4-FFF2-40B4-BE49-F238E27FC236}">
                      <a16:creationId xmlns:a16="http://schemas.microsoft.com/office/drawing/2014/main" id="{3F625692-4E9C-40BB-9052-8F6232597A62}"/>
                    </a:ext>
                  </a:extLst>
                </p:cNvPr>
                <p:cNvCxnSpPr/>
                <p:nvPr/>
              </p:nvCxnSpPr>
              <p:spPr>
                <a:xfrm>
                  <a:off x="666586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65">
                  <a:extLst>
                    <a:ext uri="{FF2B5EF4-FFF2-40B4-BE49-F238E27FC236}">
                      <a16:creationId xmlns:a16="http://schemas.microsoft.com/office/drawing/2014/main" id="{E39DC29D-AB80-46F9-BBA0-D5F54871E503}"/>
                    </a:ext>
                  </a:extLst>
                </p:cNvPr>
                <p:cNvCxnSpPr/>
                <p:nvPr/>
              </p:nvCxnSpPr>
              <p:spPr>
                <a:xfrm>
                  <a:off x="632832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68">
                  <a:extLst>
                    <a:ext uri="{FF2B5EF4-FFF2-40B4-BE49-F238E27FC236}">
                      <a16:creationId xmlns:a16="http://schemas.microsoft.com/office/drawing/2014/main" id="{88F3C9DF-386E-4001-A28D-8130CBE759AF}"/>
                    </a:ext>
                  </a:extLst>
                </p:cNvPr>
                <p:cNvCxnSpPr/>
                <p:nvPr/>
              </p:nvCxnSpPr>
              <p:spPr>
                <a:xfrm>
                  <a:off x="707091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69">
                  <a:extLst>
                    <a:ext uri="{FF2B5EF4-FFF2-40B4-BE49-F238E27FC236}">
                      <a16:creationId xmlns:a16="http://schemas.microsoft.com/office/drawing/2014/main" id="{D65E01F8-0853-44E0-B852-86270D7D9A72}"/>
                    </a:ext>
                  </a:extLst>
                </p:cNvPr>
                <p:cNvCxnSpPr/>
                <p:nvPr/>
              </p:nvCxnSpPr>
              <p:spPr>
                <a:xfrm>
                  <a:off x="727343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70">
                  <a:extLst>
                    <a:ext uri="{FF2B5EF4-FFF2-40B4-BE49-F238E27FC236}">
                      <a16:creationId xmlns:a16="http://schemas.microsoft.com/office/drawing/2014/main" id="{818676A2-FE21-463F-AEA7-6D215766339E}"/>
                    </a:ext>
                  </a:extLst>
                </p:cNvPr>
                <p:cNvCxnSpPr/>
                <p:nvPr/>
              </p:nvCxnSpPr>
              <p:spPr>
                <a:xfrm>
                  <a:off x="747596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71">
                  <a:extLst>
                    <a:ext uri="{FF2B5EF4-FFF2-40B4-BE49-F238E27FC236}">
                      <a16:creationId xmlns:a16="http://schemas.microsoft.com/office/drawing/2014/main" id="{7031A486-118A-4B30-A065-C0AC72E9064F}"/>
                    </a:ext>
                  </a:extLst>
                </p:cNvPr>
                <p:cNvCxnSpPr/>
                <p:nvPr/>
              </p:nvCxnSpPr>
              <p:spPr>
                <a:xfrm>
                  <a:off x="713842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72">
                  <a:extLst>
                    <a:ext uri="{FF2B5EF4-FFF2-40B4-BE49-F238E27FC236}">
                      <a16:creationId xmlns:a16="http://schemas.microsoft.com/office/drawing/2014/main" id="{EC8583C6-36AF-4626-B703-E13A6027D0B8}"/>
                    </a:ext>
                  </a:extLst>
                </p:cNvPr>
                <p:cNvCxnSpPr/>
                <p:nvPr/>
              </p:nvCxnSpPr>
              <p:spPr>
                <a:xfrm>
                  <a:off x="720593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73">
                  <a:extLst>
                    <a:ext uri="{FF2B5EF4-FFF2-40B4-BE49-F238E27FC236}">
                      <a16:creationId xmlns:a16="http://schemas.microsoft.com/office/drawing/2014/main" id="{0D118693-E5FA-4DB4-8699-E96BB036A153}"/>
                    </a:ext>
                  </a:extLst>
                </p:cNvPr>
                <p:cNvCxnSpPr/>
                <p:nvPr/>
              </p:nvCxnSpPr>
              <p:spPr>
                <a:xfrm>
                  <a:off x="740845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74">
                  <a:extLst>
                    <a:ext uri="{FF2B5EF4-FFF2-40B4-BE49-F238E27FC236}">
                      <a16:creationId xmlns:a16="http://schemas.microsoft.com/office/drawing/2014/main" id="{227796C2-51E5-44B7-99E5-8C0A1C903105}"/>
                    </a:ext>
                  </a:extLst>
                </p:cNvPr>
                <p:cNvCxnSpPr/>
                <p:nvPr/>
              </p:nvCxnSpPr>
              <p:spPr>
                <a:xfrm>
                  <a:off x="754347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75">
                  <a:extLst>
                    <a:ext uri="{FF2B5EF4-FFF2-40B4-BE49-F238E27FC236}">
                      <a16:creationId xmlns:a16="http://schemas.microsoft.com/office/drawing/2014/main" id="{A8BF3DE6-4E56-4AC2-BE33-0C63FC444E46}"/>
                    </a:ext>
                  </a:extLst>
                </p:cNvPr>
                <p:cNvCxnSpPr/>
                <p:nvPr/>
              </p:nvCxnSpPr>
              <p:spPr>
                <a:xfrm>
                  <a:off x="7610979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76">
                  <a:extLst>
                    <a:ext uri="{FF2B5EF4-FFF2-40B4-BE49-F238E27FC236}">
                      <a16:creationId xmlns:a16="http://schemas.microsoft.com/office/drawing/2014/main" id="{1F354C5A-16AD-48C4-9AD2-EE34688161FD}"/>
                    </a:ext>
                  </a:extLst>
                </p:cNvPr>
                <p:cNvCxnSpPr/>
                <p:nvPr/>
              </p:nvCxnSpPr>
              <p:spPr>
                <a:xfrm>
                  <a:off x="734094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77">
                  <a:extLst>
                    <a:ext uri="{FF2B5EF4-FFF2-40B4-BE49-F238E27FC236}">
                      <a16:creationId xmlns:a16="http://schemas.microsoft.com/office/drawing/2014/main" id="{3396D349-209A-4D06-A097-034FFE2CFA70}"/>
                    </a:ext>
                  </a:extLst>
                </p:cNvPr>
                <p:cNvCxnSpPr/>
                <p:nvPr/>
              </p:nvCxnSpPr>
              <p:spPr>
                <a:xfrm>
                  <a:off x="700340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80">
                  <a:extLst>
                    <a:ext uri="{FF2B5EF4-FFF2-40B4-BE49-F238E27FC236}">
                      <a16:creationId xmlns:a16="http://schemas.microsoft.com/office/drawing/2014/main" id="{7F9B6F78-1E9D-4D2D-A8BE-29ED4A674732}"/>
                    </a:ext>
                  </a:extLst>
                </p:cNvPr>
                <p:cNvCxnSpPr/>
                <p:nvPr/>
              </p:nvCxnSpPr>
              <p:spPr>
                <a:xfrm>
                  <a:off x="774599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81">
                  <a:extLst>
                    <a:ext uri="{FF2B5EF4-FFF2-40B4-BE49-F238E27FC236}">
                      <a16:creationId xmlns:a16="http://schemas.microsoft.com/office/drawing/2014/main" id="{FFD406E4-D5DE-4046-AD45-C15007357FCC}"/>
                    </a:ext>
                  </a:extLst>
                </p:cNvPr>
                <p:cNvCxnSpPr/>
                <p:nvPr/>
              </p:nvCxnSpPr>
              <p:spPr>
                <a:xfrm>
                  <a:off x="7948521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82">
                  <a:extLst>
                    <a:ext uri="{FF2B5EF4-FFF2-40B4-BE49-F238E27FC236}">
                      <a16:creationId xmlns:a16="http://schemas.microsoft.com/office/drawing/2014/main" id="{03DB7EC2-74CF-41D1-8D6B-D3571F67A5B3}"/>
                    </a:ext>
                  </a:extLst>
                </p:cNvPr>
                <p:cNvCxnSpPr/>
                <p:nvPr/>
              </p:nvCxnSpPr>
              <p:spPr>
                <a:xfrm>
                  <a:off x="815104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83">
                  <a:extLst>
                    <a:ext uri="{FF2B5EF4-FFF2-40B4-BE49-F238E27FC236}">
                      <a16:creationId xmlns:a16="http://schemas.microsoft.com/office/drawing/2014/main" id="{98B7D12E-ABBF-4443-BEA0-185987BF4226}"/>
                    </a:ext>
                  </a:extLst>
                </p:cNvPr>
                <p:cNvCxnSpPr/>
                <p:nvPr/>
              </p:nvCxnSpPr>
              <p:spPr>
                <a:xfrm>
                  <a:off x="7813504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84">
                  <a:extLst>
                    <a:ext uri="{FF2B5EF4-FFF2-40B4-BE49-F238E27FC236}">
                      <a16:creationId xmlns:a16="http://schemas.microsoft.com/office/drawing/2014/main" id="{D9CCB30F-ACFC-4740-851F-75626AD03068}"/>
                    </a:ext>
                  </a:extLst>
                </p:cNvPr>
                <p:cNvCxnSpPr/>
                <p:nvPr/>
              </p:nvCxnSpPr>
              <p:spPr>
                <a:xfrm>
                  <a:off x="7881012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85">
                  <a:extLst>
                    <a:ext uri="{FF2B5EF4-FFF2-40B4-BE49-F238E27FC236}">
                      <a16:creationId xmlns:a16="http://schemas.microsoft.com/office/drawing/2014/main" id="{549B0EF5-BCC5-46AC-A26E-1F7D6E79D1F3}"/>
                    </a:ext>
                  </a:extLst>
                </p:cNvPr>
                <p:cNvCxnSpPr/>
                <p:nvPr/>
              </p:nvCxnSpPr>
              <p:spPr>
                <a:xfrm>
                  <a:off x="8083537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86">
                  <a:extLst>
                    <a:ext uri="{FF2B5EF4-FFF2-40B4-BE49-F238E27FC236}">
                      <a16:creationId xmlns:a16="http://schemas.microsoft.com/office/drawing/2014/main" id="{45A01FE2-2BB8-4E39-95DD-E9019566CE35}"/>
                    </a:ext>
                  </a:extLst>
                </p:cNvPr>
                <p:cNvCxnSpPr/>
                <p:nvPr/>
              </p:nvCxnSpPr>
              <p:spPr>
                <a:xfrm>
                  <a:off x="8218553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87">
                  <a:extLst>
                    <a:ext uri="{FF2B5EF4-FFF2-40B4-BE49-F238E27FC236}">
                      <a16:creationId xmlns:a16="http://schemas.microsoft.com/office/drawing/2014/main" id="{350F3048-23FD-49C6-8D98-4B17B8BBF8C7}"/>
                    </a:ext>
                  </a:extLst>
                </p:cNvPr>
                <p:cNvCxnSpPr/>
                <p:nvPr/>
              </p:nvCxnSpPr>
              <p:spPr>
                <a:xfrm>
                  <a:off x="8286062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88">
                  <a:extLst>
                    <a:ext uri="{FF2B5EF4-FFF2-40B4-BE49-F238E27FC236}">
                      <a16:creationId xmlns:a16="http://schemas.microsoft.com/office/drawing/2014/main" id="{84B28F69-F829-420E-A678-E1BED375CB52}"/>
                    </a:ext>
                  </a:extLst>
                </p:cNvPr>
                <p:cNvCxnSpPr/>
                <p:nvPr/>
              </p:nvCxnSpPr>
              <p:spPr>
                <a:xfrm>
                  <a:off x="801602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89">
                  <a:extLst>
                    <a:ext uri="{FF2B5EF4-FFF2-40B4-BE49-F238E27FC236}">
                      <a16:creationId xmlns:a16="http://schemas.microsoft.com/office/drawing/2014/main" id="{EA8B49DA-2045-4DC8-8E07-EB573F284592}"/>
                    </a:ext>
                  </a:extLst>
                </p:cNvPr>
                <p:cNvCxnSpPr/>
                <p:nvPr/>
              </p:nvCxnSpPr>
              <p:spPr>
                <a:xfrm>
                  <a:off x="767848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92">
                  <a:extLst>
                    <a:ext uri="{FF2B5EF4-FFF2-40B4-BE49-F238E27FC236}">
                      <a16:creationId xmlns:a16="http://schemas.microsoft.com/office/drawing/2014/main" id="{0D4AFCD1-140C-427D-902A-7BFE46A04F93}"/>
                    </a:ext>
                  </a:extLst>
                </p:cNvPr>
                <p:cNvCxnSpPr/>
                <p:nvPr/>
              </p:nvCxnSpPr>
              <p:spPr>
                <a:xfrm>
                  <a:off x="842107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93">
                  <a:extLst>
                    <a:ext uri="{FF2B5EF4-FFF2-40B4-BE49-F238E27FC236}">
                      <a16:creationId xmlns:a16="http://schemas.microsoft.com/office/drawing/2014/main" id="{ECB0AF99-99C8-456A-A9C8-A4203EB78B1A}"/>
                    </a:ext>
                  </a:extLst>
                </p:cNvPr>
                <p:cNvCxnSpPr/>
                <p:nvPr/>
              </p:nvCxnSpPr>
              <p:spPr>
                <a:xfrm>
                  <a:off x="8623603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94">
                  <a:extLst>
                    <a:ext uri="{FF2B5EF4-FFF2-40B4-BE49-F238E27FC236}">
                      <a16:creationId xmlns:a16="http://schemas.microsoft.com/office/drawing/2014/main" id="{90CCB453-AF15-47BB-848A-9F85368181AD}"/>
                    </a:ext>
                  </a:extLst>
                </p:cNvPr>
                <p:cNvCxnSpPr/>
                <p:nvPr/>
              </p:nvCxnSpPr>
              <p:spPr>
                <a:xfrm>
                  <a:off x="882612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95">
                  <a:extLst>
                    <a:ext uri="{FF2B5EF4-FFF2-40B4-BE49-F238E27FC236}">
                      <a16:creationId xmlns:a16="http://schemas.microsoft.com/office/drawing/2014/main" id="{6154BCD2-C4EF-45F3-B535-1E876200BF32}"/>
                    </a:ext>
                  </a:extLst>
                </p:cNvPr>
                <p:cNvCxnSpPr/>
                <p:nvPr/>
              </p:nvCxnSpPr>
              <p:spPr>
                <a:xfrm>
                  <a:off x="848858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96">
                  <a:extLst>
                    <a:ext uri="{FF2B5EF4-FFF2-40B4-BE49-F238E27FC236}">
                      <a16:creationId xmlns:a16="http://schemas.microsoft.com/office/drawing/2014/main" id="{20F32C80-4CA1-4E3C-B618-4EE01AC8FBDC}"/>
                    </a:ext>
                  </a:extLst>
                </p:cNvPr>
                <p:cNvCxnSpPr/>
                <p:nvPr/>
              </p:nvCxnSpPr>
              <p:spPr>
                <a:xfrm>
                  <a:off x="855609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97">
                  <a:extLst>
                    <a:ext uri="{FF2B5EF4-FFF2-40B4-BE49-F238E27FC236}">
                      <a16:creationId xmlns:a16="http://schemas.microsoft.com/office/drawing/2014/main" id="{684E3F17-497D-47D3-884B-60396AB19167}"/>
                    </a:ext>
                  </a:extLst>
                </p:cNvPr>
                <p:cNvCxnSpPr/>
                <p:nvPr/>
              </p:nvCxnSpPr>
              <p:spPr>
                <a:xfrm>
                  <a:off x="875861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98">
                  <a:extLst>
                    <a:ext uri="{FF2B5EF4-FFF2-40B4-BE49-F238E27FC236}">
                      <a16:creationId xmlns:a16="http://schemas.microsoft.com/office/drawing/2014/main" id="{15FD90E5-C5EC-4688-92A9-AF37F0D148B3}"/>
                    </a:ext>
                  </a:extLst>
                </p:cNvPr>
                <p:cNvCxnSpPr/>
                <p:nvPr/>
              </p:nvCxnSpPr>
              <p:spPr>
                <a:xfrm>
                  <a:off x="889363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99">
                  <a:extLst>
                    <a:ext uri="{FF2B5EF4-FFF2-40B4-BE49-F238E27FC236}">
                      <a16:creationId xmlns:a16="http://schemas.microsoft.com/office/drawing/2014/main" id="{434BB012-79F7-4F4C-84D5-2AB8AEC86ABF}"/>
                    </a:ext>
                  </a:extLst>
                </p:cNvPr>
                <p:cNvCxnSpPr/>
                <p:nvPr/>
              </p:nvCxnSpPr>
              <p:spPr>
                <a:xfrm>
                  <a:off x="8961144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100">
                  <a:extLst>
                    <a:ext uri="{FF2B5EF4-FFF2-40B4-BE49-F238E27FC236}">
                      <a16:creationId xmlns:a16="http://schemas.microsoft.com/office/drawing/2014/main" id="{F79DC211-E37D-46A0-8B06-9522054AD294}"/>
                    </a:ext>
                  </a:extLst>
                </p:cNvPr>
                <p:cNvCxnSpPr/>
                <p:nvPr/>
              </p:nvCxnSpPr>
              <p:spPr>
                <a:xfrm>
                  <a:off x="8691111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101">
                  <a:extLst>
                    <a:ext uri="{FF2B5EF4-FFF2-40B4-BE49-F238E27FC236}">
                      <a16:creationId xmlns:a16="http://schemas.microsoft.com/office/drawing/2014/main" id="{CFC3D61C-CDB4-494E-BE10-41303056BBE0}"/>
                    </a:ext>
                  </a:extLst>
                </p:cNvPr>
                <p:cNvCxnSpPr/>
                <p:nvPr/>
              </p:nvCxnSpPr>
              <p:spPr>
                <a:xfrm>
                  <a:off x="8353570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104">
                  <a:extLst>
                    <a:ext uri="{FF2B5EF4-FFF2-40B4-BE49-F238E27FC236}">
                      <a16:creationId xmlns:a16="http://schemas.microsoft.com/office/drawing/2014/main" id="{AF37F34F-2E26-40A1-8231-85463A3415AA}"/>
                    </a:ext>
                  </a:extLst>
                </p:cNvPr>
                <p:cNvCxnSpPr/>
                <p:nvPr/>
              </p:nvCxnSpPr>
              <p:spPr>
                <a:xfrm>
                  <a:off x="909616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105">
                  <a:extLst>
                    <a:ext uri="{FF2B5EF4-FFF2-40B4-BE49-F238E27FC236}">
                      <a16:creationId xmlns:a16="http://schemas.microsoft.com/office/drawing/2014/main" id="{98C8CE57-2304-49A7-8FBF-0AE8F3BAB7DE}"/>
                    </a:ext>
                  </a:extLst>
                </p:cNvPr>
                <p:cNvCxnSpPr/>
                <p:nvPr/>
              </p:nvCxnSpPr>
              <p:spPr>
                <a:xfrm>
                  <a:off x="9298685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106">
                  <a:extLst>
                    <a:ext uri="{FF2B5EF4-FFF2-40B4-BE49-F238E27FC236}">
                      <a16:creationId xmlns:a16="http://schemas.microsoft.com/office/drawing/2014/main" id="{5D66935A-087B-4304-8009-AD98EEA1509D}"/>
                    </a:ext>
                  </a:extLst>
                </p:cNvPr>
                <p:cNvCxnSpPr/>
                <p:nvPr/>
              </p:nvCxnSpPr>
              <p:spPr>
                <a:xfrm>
                  <a:off x="950121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107">
                  <a:extLst>
                    <a:ext uri="{FF2B5EF4-FFF2-40B4-BE49-F238E27FC236}">
                      <a16:creationId xmlns:a16="http://schemas.microsoft.com/office/drawing/2014/main" id="{42BC6A50-B2D9-40EE-A4E6-954CD8570F0A}"/>
                    </a:ext>
                  </a:extLst>
                </p:cNvPr>
                <p:cNvCxnSpPr/>
                <p:nvPr/>
              </p:nvCxnSpPr>
              <p:spPr>
                <a:xfrm>
                  <a:off x="916366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108">
                  <a:extLst>
                    <a:ext uri="{FF2B5EF4-FFF2-40B4-BE49-F238E27FC236}">
                      <a16:creationId xmlns:a16="http://schemas.microsoft.com/office/drawing/2014/main" id="{1792F585-8686-4913-BEBF-CB68F781B948}"/>
                    </a:ext>
                  </a:extLst>
                </p:cNvPr>
                <p:cNvCxnSpPr/>
                <p:nvPr/>
              </p:nvCxnSpPr>
              <p:spPr>
                <a:xfrm>
                  <a:off x="923117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109">
                  <a:extLst>
                    <a:ext uri="{FF2B5EF4-FFF2-40B4-BE49-F238E27FC236}">
                      <a16:creationId xmlns:a16="http://schemas.microsoft.com/office/drawing/2014/main" id="{BC31DAEB-C7A0-4E62-B42F-7693E4786043}"/>
                    </a:ext>
                  </a:extLst>
                </p:cNvPr>
                <p:cNvCxnSpPr/>
                <p:nvPr/>
              </p:nvCxnSpPr>
              <p:spPr>
                <a:xfrm>
                  <a:off x="943370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110">
                  <a:extLst>
                    <a:ext uri="{FF2B5EF4-FFF2-40B4-BE49-F238E27FC236}">
                      <a16:creationId xmlns:a16="http://schemas.microsoft.com/office/drawing/2014/main" id="{9C581FB8-3AA0-43B7-A4CF-4FD42C53A687}"/>
                    </a:ext>
                  </a:extLst>
                </p:cNvPr>
                <p:cNvCxnSpPr/>
                <p:nvPr/>
              </p:nvCxnSpPr>
              <p:spPr>
                <a:xfrm>
                  <a:off x="956871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111">
                  <a:extLst>
                    <a:ext uri="{FF2B5EF4-FFF2-40B4-BE49-F238E27FC236}">
                      <a16:creationId xmlns:a16="http://schemas.microsoft.com/office/drawing/2014/main" id="{01A50940-A94C-429C-8EF4-215D69F823E4}"/>
                    </a:ext>
                  </a:extLst>
                </p:cNvPr>
                <p:cNvCxnSpPr/>
                <p:nvPr/>
              </p:nvCxnSpPr>
              <p:spPr>
                <a:xfrm>
                  <a:off x="963622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112">
                  <a:extLst>
                    <a:ext uri="{FF2B5EF4-FFF2-40B4-BE49-F238E27FC236}">
                      <a16:creationId xmlns:a16="http://schemas.microsoft.com/office/drawing/2014/main" id="{DA8415A4-ABFA-48AF-9CAB-568898EE3723}"/>
                    </a:ext>
                  </a:extLst>
                </p:cNvPr>
                <p:cNvCxnSpPr/>
                <p:nvPr/>
              </p:nvCxnSpPr>
              <p:spPr>
                <a:xfrm>
                  <a:off x="936619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113">
                  <a:extLst>
                    <a:ext uri="{FF2B5EF4-FFF2-40B4-BE49-F238E27FC236}">
                      <a16:creationId xmlns:a16="http://schemas.microsoft.com/office/drawing/2014/main" id="{83CA8106-F1B9-4B74-A5EB-933FE606C4E5}"/>
                    </a:ext>
                  </a:extLst>
                </p:cNvPr>
                <p:cNvCxnSpPr/>
                <p:nvPr/>
              </p:nvCxnSpPr>
              <p:spPr>
                <a:xfrm>
                  <a:off x="902865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117">
                  <a:extLst>
                    <a:ext uri="{FF2B5EF4-FFF2-40B4-BE49-F238E27FC236}">
                      <a16:creationId xmlns:a16="http://schemas.microsoft.com/office/drawing/2014/main" id="{1EB6DCD1-0160-45AE-87C7-1BE10FB2D068}"/>
                    </a:ext>
                  </a:extLst>
                </p:cNvPr>
                <p:cNvCxnSpPr/>
                <p:nvPr/>
              </p:nvCxnSpPr>
              <p:spPr>
                <a:xfrm>
                  <a:off x="977124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118">
                  <a:extLst>
                    <a:ext uri="{FF2B5EF4-FFF2-40B4-BE49-F238E27FC236}">
                      <a16:creationId xmlns:a16="http://schemas.microsoft.com/office/drawing/2014/main" id="{4A6C2CD7-9F5B-4025-B86B-49E22B526153}"/>
                    </a:ext>
                  </a:extLst>
                </p:cNvPr>
                <p:cNvCxnSpPr/>
                <p:nvPr/>
              </p:nvCxnSpPr>
              <p:spPr>
                <a:xfrm>
                  <a:off x="997376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119">
                  <a:extLst>
                    <a:ext uri="{FF2B5EF4-FFF2-40B4-BE49-F238E27FC236}">
                      <a16:creationId xmlns:a16="http://schemas.microsoft.com/office/drawing/2014/main" id="{635FB405-BF53-4D15-B762-24F6E21A8F4B}"/>
                    </a:ext>
                  </a:extLst>
                </p:cNvPr>
                <p:cNvCxnSpPr/>
                <p:nvPr/>
              </p:nvCxnSpPr>
              <p:spPr>
                <a:xfrm>
                  <a:off x="1017629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120">
                  <a:extLst>
                    <a:ext uri="{FF2B5EF4-FFF2-40B4-BE49-F238E27FC236}">
                      <a16:creationId xmlns:a16="http://schemas.microsoft.com/office/drawing/2014/main" id="{BFAFDC1D-AADA-4DFB-8E4A-069E128A2127}"/>
                    </a:ext>
                  </a:extLst>
                </p:cNvPr>
                <p:cNvCxnSpPr/>
                <p:nvPr/>
              </p:nvCxnSpPr>
              <p:spPr>
                <a:xfrm>
                  <a:off x="983875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121">
                  <a:extLst>
                    <a:ext uri="{FF2B5EF4-FFF2-40B4-BE49-F238E27FC236}">
                      <a16:creationId xmlns:a16="http://schemas.microsoft.com/office/drawing/2014/main" id="{B41BAB9B-A1E8-4811-A9D7-9203C5F4BC67}"/>
                    </a:ext>
                  </a:extLst>
                </p:cNvPr>
                <p:cNvCxnSpPr/>
                <p:nvPr/>
              </p:nvCxnSpPr>
              <p:spPr>
                <a:xfrm>
                  <a:off x="990626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122">
                  <a:extLst>
                    <a:ext uri="{FF2B5EF4-FFF2-40B4-BE49-F238E27FC236}">
                      <a16:creationId xmlns:a16="http://schemas.microsoft.com/office/drawing/2014/main" id="{75F8051E-7483-4560-A0D5-A88C5483447F}"/>
                    </a:ext>
                  </a:extLst>
                </p:cNvPr>
                <p:cNvCxnSpPr/>
                <p:nvPr/>
              </p:nvCxnSpPr>
              <p:spPr>
                <a:xfrm>
                  <a:off x="1010878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123">
                  <a:extLst>
                    <a:ext uri="{FF2B5EF4-FFF2-40B4-BE49-F238E27FC236}">
                      <a16:creationId xmlns:a16="http://schemas.microsoft.com/office/drawing/2014/main" id="{F9C1AA7C-DEE8-4E58-9429-8567DAEBB811}"/>
                    </a:ext>
                  </a:extLst>
                </p:cNvPr>
                <p:cNvCxnSpPr/>
                <p:nvPr/>
              </p:nvCxnSpPr>
              <p:spPr>
                <a:xfrm>
                  <a:off x="1024380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124">
                  <a:extLst>
                    <a:ext uri="{FF2B5EF4-FFF2-40B4-BE49-F238E27FC236}">
                      <a16:creationId xmlns:a16="http://schemas.microsoft.com/office/drawing/2014/main" id="{B18013BB-D6C1-45C2-832A-F724E16E5DDF}"/>
                    </a:ext>
                  </a:extLst>
                </p:cNvPr>
                <p:cNvCxnSpPr/>
                <p:nvPr/>
              </p:nvCxnSpPr>
              <p:spPr>
                <a:xfrm>
                  <a:off x="1031130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125">
                  <a:extLst>
                    <a:ext uri="{FF2B5EF4-FFF2-40B4-BE49-F238E27FC236}">
                      <a16:creationId xmlns:a16="http://schemas.microsoft.com/office/drawing/2014/main" id="{BC200E46-D656-4399-9508-7DF4C1F4911D}"/>
                    </a:ext>
                  </a:extLst>
                </p:cNvPr>
                <p:cNvCxnSpPr/>
                <p:nvPr/>
              </p:nvCxnSpPr>
              <p:spPr>
                <a:xfrm>
                  <a:off x="1004127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126">
                  <a:extLst>
                    <a:ext uri="{FF2B5EF4-FFF2-40B4-BE49-F238E27FC236}">
                      <a16:creationId xmlns:a16="http://schemas.microsoft.com/office/drawing/2014/main" id="{571AEA82-FA3B-4628-AF70-AE0FECC2A107}"/>
                    </a:ext>
                  </a:extLst>
                </p:cNvPr>
                <p:cNvCxnSpPr/>
                <p:nvPr/>
              </p:nvCxnSpPr>
              <p:spPr>
                <a:xfrm>
                  <a:off x="970373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129">
                  <a:extLst>
                    <a:ext uri="{FF2B5EF4-FFF2-40B4-BE49-F238E27FC236}">
                      <a16:creationId xmlns:a16="http://schemas.microsoft.com/office/drawing/2014/main" id="{BDCD79D7-A868-4D60-84E8-138EB9E05496}"/>
                    </a:ext>
                  </a:extLst>
                </p:cNvPr>
                <p:cNvCxnSpPr/>
                <p:nvPr/>
              </p:nvCxnSpPr>
              <p:spPr>
                <a:xfrm>
                  <a:off x="1044632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130">
                  <a:extLst>
                    <a:ext uri="{FF2B5EF4-FFF2-40B4-BE49-F238E27FC236}">
                      <a16:creationId xmlns:a16="http://schemas.microsoft.com/office/drawing/2014/main" id="{4F112C29-0C5C-4B4C-8639-6C0C1FA05762}"/>
                    </a:ext>
                  </a:extLst>
                </p:cNvPr>
                <p:cNvCxnSpPr/>
                <p:nvPr/>
              </p:nvCxnSpPr>
              <p:spPr>
                <a:xfrm>
                  <a:off x="1064885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131">
                  <a:extLst>
                    <a:ext uri="{FF2B5EF4-FFF2-40B4-BE49-F238E27FC236}">
                      <a16:creationId xmlns:a16="http://schemas.microsoft.com/office/drawing/2014/main" id="{18FC0459-CB5F-4D82-8464-FB3BE48092D3}"/>
                    </a:ext>
                  </a:extLst>
                </p:cNvPr>
                <p:cNvCxnSpPr/>
                <p:nvPr/>
              </p:nvCxnSpPr>
              <p:spPr>
                <a:xfrm>
                  <a:off x="108513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132">
                  <a:extLst>
                    <a:ext uri="{FF2B5EF4-FFF2-40B4-BE49-F238E27FC236}">
                      <a16:creationId xmlns:a16="http://schemas.microsoft.com/office/drawing/2014/main" id="{CFF38180-E32C-472E-ABC0-7905143A2858}"/>
                    </a:ext>
                  </a:extLst>
                </p:cNvPr>
                <p:cNvCxnSpPr/>
                <p:nvPr/>
              </p:nvCxnSpPr>
              <p:spPr>
                <a:xfrm>
                  <a:off x="1051383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133">
                  <a:extLst>
                    <a:ext uri="{FF2B5EF4-FFF2-40B4-BE49-F238E27FC236}">
                      <a16:creationId xmlns:a16="http://schemas.microsoft.com/office/drawing/2014/main" id="{37267A40-F893-4F4D-9098-826EADEE51FF}"/>
                    </a:ext>
                  </a:extLst>
                </p:cNvPr>
                <p:cNvCxnSpPr/>
                <p:nvPr/>
              </p:nvCxnSpPr>
              <p:spPr>
                <a:xfrm>
                  <a:off x="1058134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134">
                  <a:extLst>
                    <a:ext uri="{FF2B5EF4-FFF2-40B4-BE49-F238E27FC236}">
                      <a16:creationId xmlns:a16="http://schemas.microsoft.com/office/drawing/2014/main" id="{2E49B0C0-C207-4BF0-8260-CBE653EF9087}"/>
                    </a:ext>
                  </a:extLst>
                </p:cNvPr>
                <p:cNvCxnSpPr/>
                <p:nvPr/>
              </p:nvCxnSpPr>
              <p:spPr>
                <a:xfrm>
                  <a:off x="1078386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135">
                  <a:extLst>
                    <a:ext uri="{FF2B5EF4-FFF2-40B4-BE49-F238E27FC236}">
                      <a16:creationId xmlns:a16="http://schemas.microsoft.com/office/drawing/2014/main" id="{820E515E-03C0-4DF7-BA66-8D92168544AD}"/>
                    </a:ext>
                  </a:extLst>
                </p:cNvPr>
                <p:cNvCxnSpPr/>
                <p:nvPr/>
              </p:nvCxnSpPr>
              <p:spPr>
                <a:xfrm>
                  <a:off x="109188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136">
                  <a:extLst>
                    <a:ext uri="{FF2B5EF4-FFF2-40B4-BE49-F238E27FC236}">
                      <a16:creationId xmlns:a16="http://schemas.microsoft.com/office/drawing/2014/main" id="{CF1F9C34-8BEF-4C03-BEED-18F05F2CD4DD}"/>
                    </a:ext>
                  </a:extLst>
                </p:cNvPr>
                <p:cNvCxnSpPr/>
                <p:nvPr/>
              </p:nvCxnSpPr>
              <p:spPr>
                <a:xfrm>
                  <a:off x="1098639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137">
                  <a:extLst>
                    <a:ext uri="{FF2B5EF4-FFF2-40B4-BE49-F238E27FC236}">
                      <a16:creationId xmlns:a16="http://schemas.microsoft.com/office/drawing/2014/main" id="{161A1A01-689B-4F36-B959-286C8C80CF7A}"/>
                    </a:ext>
                  </a:extLst>
                </p:cNvPr>
                <p:cNvCxnSpPr/>
                <p:nvPr/>
              </p:nvCxnSpPr>
              <p:spPr>
                <a:xfrm>
                  <a:off x="1071635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138">
                  <a:extLst>
                    <a:ext uri="{FF2B5EF4-FFF2-40B4-BE49-F238E27FC236}">
                      <a16:creationId xmlns:a16="http://schemas.microsoft.com/office/drawing/2014/main" id="{4150F286-172F-44E4-AE74-7EE524AA8A19}"/>
                    </a:ext>
                  </a:extLst>
                </p:cNvPr>
                <p:cNvCxnSpPr/>
                <p:nvPr/>
              </p:nvCxnSpPr>
              <p:spPr>
                <a:xfrm>
                  <a:off x="1037881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142">
                  <a:extLst>
                    <a:ext uri="{FF2B5EF4-FFF2-40B4-BE49-F238E27FC236}">
                      <a16:creationId xmlns:a16="http://schemas.microsoft.com/office/drawing/2014/main" id="{05FDCC3D-F75E-445E-B351-D59151511154}"/>
                    </a:ext>
                  </a:extLst>
                </p:cNvPr>
                <p:cNvCxnSpPr/>
                <p:nvPr/>
              </p:nvCxnSpPr>
              <p:spPr>
                <a:xfrm>
                  <a:off x="1112140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143">
                  <a:extLst>
                    <a:ext uri="{FF2B5EF4-FFF2-40B4-BE49-F238E27FC236}">
                      <a16:creationId xmlns:a16="http://schemas.microsoft.com/office/drawing/2014/main" id="{241AC4BF-F118-4C21-91AF-D1F484BA7A7B}"/>
                    </a:ext>
                  </a:extLst>
                </p:cNvPr>
                <p:cNvCxnSpPr/>
                <p:nvPr/>
              </p:nvCxnSpPr>
              <p:spPr>
                <a:xfrm>
                  <a:off x="1132393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144">
                  <a:extLst>
                    <a:ext uri="{FF2B5EF4-FFF2-40B4-BE49-F238E27FC236}">
                      <a16:creationId xmlns:a16="http://schemas.microsoft.com/office/drawing/2014/main" id="{0682CED6-EF98-4819-8F17-494510193514}"/>
                    </a:ext>
                  </a:extLst>
                </p:cNvPr>
                <p:cNvCxnSpPr/>
                <p:nvPr/>
              </p:nvCxnSpPr>
              <p:spPr>
                <a:xfrm>
                  <a:off x="115264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145">
                  <a:extLst>
                    <a:ext uri="{FF2B5EF4-FFF2-40B4-BE49-F238E27FC236}">
                      <a16:creationId xmlns:a16="http://schemas.microsoft.com/office/drawing/2014/main" id="{F7E2137F-D655-413C-921A-7C6CE0E4A28B}"/>
                    </a:ext>
                  </a:extLst>
                </p:cNvPr>
                <p:cNvCxnSpPr/>
                <p:nvPr/>
              </p:nvCxnSpPr>
              <p:spPr>
                <a:xfrm>
                  <a:off x="111889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146">
                  <a:extLst>
                    <a:ext uri="{FF2B5EF4-FFF2-40B4-BE49-F238E27FC236}">
                      <a16:creationId xmlns:a16="http://schemas.microsoft.com/office/drawing/2014/main" id="{EF7C2EEE-68B4-45FC-88F4-B7AEDE9C1CEE}"/>
                    </a:ext>
                  </a:extLst>
                </p:cNvPr>
                <p:cNvCxnSpPr/>
                <p:nvPr/>
              </p:nvCxnSpPr>
              <p:spPr>
                <a:xfrm>
                  <a:off x="112564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147">
                  <a:extLst>
                    <a:ext uri="{FF2B5EF4-FFF2-40B4-BE49-F238E27FC236}">
                      <a16:creationId xmlns:a16="http://schemas.microsoft.com/office/drawing/2014/main" id="{F7A5E388-714C-4992-B39F-F8916BEBBFCB}"/>
                    </a:ext>
                  </a:extLst>
                </p:cNvPr>
                <p:cNvCxnSpPr/>
                <p:nvPr/>
              </p:nvCxnSpPr>
              <p:spPr>
                <a:xfrm>
                  <a:off x="1145894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148">
                  <a:extLst>
                    <a:ext uri="{FF2B5EF4-FFF2-40B4-BE49-F238E27FC236}">
                      <a16:creationId xmlns:a16="http://schemas.microsoft.com/office/drawing/2014/main" id="{7A94B4C9-6C2A-47F8-82B4-71D74A018DBD}"/>
                    </a:ext>
                  </a:extLst>
                </p:cNvPr>
                <p:cNvCxnSpPr/>
                <p:nvPr/>
              </p:nvCxnSpPr>
              <p:spPr>
                <a:xfrm>
                  <a:off x="115939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149">
                  <a:extLst>
                    <a:ext uri="{FF2B5EF4-FFF2-40B4-BE49-F238E27FC236}">
                      <a16:creationId xmlns:a16="http://schemas.microsoft.com/office/drawing/2014/main" id="{8F4EB7B8-C0B9-44B8-84D1-6AF4A5B42BDB}"/>
                    </a:ext>
                  </a:extLst>
                </p:cNvPr>
                <p:cNvCxnSpPr/>
                <p:nvPr/>
              </p:nvCxnSpPr>
              <p:spPr>
                <a:xfrm>
                  <a:off x="1166148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150">
                  <a:extLst>
                    <a:ext uri="{FF2B5EF4-FFF2-40B4-BE49-F238E27FC236}">
                      <a16:creationId xmlns:a16="http://schemas.microsoft.com/office/drawing/2014/main" id="{4C5E9199-E7C4-49EE-97D0-0035EF4A7B73}"/>
                    </a:ext>
                  </a:extLst>
                </p:cNvPr>
                <p:cNvCxnSpPr/>
                <p:nvPr/>
              </p:nvCxnSpPr>
              <p:spPr>
                <a:xfrm>
                  <a:off x="113914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151">
                  <a:extLst>
                    <a:ext uri="{FF2B5EF4-FFF2-40B4-BE49-F238E27FC236}">
                      <a16:creationId xmlns:a16="http://schemas.microsoft.com/office/drawing/2014/main" id="{691A021A-ADBB-40B8-A7E1-8D94E6D18696}"/>
                    </a:ext>
                  </a:extLst>
                </p:cNvPr>
                <p:cNvCxnSpPr/>
                <p:nvPr/>
              </p:nvCxnSpPr>
              <p:spPr>
                <a:xfrm>
                  <a:off x="110539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142">
                  <a:extLst>
                    <a:ext uri="{FF2B5EF4-FFF2-40B4-BE49-F238E27FC236}">
                      <a16:creationId xmlns:a16="http://schemas.microsoft.com/office/drawing/2014/main" id="{510E356D-7DE5-4177-BB08-59D56DDB8940}"/>
                    </a:ext>
                  </a:extLst>
                </p:cNvPr>
                <p:cNvCxnSpPr/>
                <p:nvPr/>
              </p:nvCxnSpPr>
              <p:spPr>
                <a:xfrm>
                  <a:off x="1180289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143">
                  <a:extLst>
                    <a:ext uri="{FF2B5EF4-FFF2-40B4-BE49-F238E27FC236}">
                      <a16:creationId xmlns:a16="http://schemas.microsoft.com/office/drawing/2014/main" id="{74A3D6D5-9847-4DB0-8F5D-EA752AA18C9C}"/>
                    </a:ext>
                  </a:extLst>
                </p:cNvPr>
                <p:cNvCxnSpPr/>
                <p:nvPr/>
              </p:nvCxnSpPr>
              <p:spPr>
                <a:xfrm>
                  <a:off x="1200542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144">
                  <a:extLst>
                    <a:ext uri="{FF2B5EF4-FFF2-40B4-BE49-F238E27FC236}">
                      <a16:creationId xmlns:a16="http://schemas.microsoft.com/office/drawing/2014/main" id="{FB7CB721-55A8-4735-8D73-BDD979A655D4}"/>
                    </a:ext>
                  </a:extLst>
                </p:cNvPr>
                <p:cNvCxnSpPr/>
                <p:nvPr/>
              </p:nvCxnSpPr>
              <p:spPr>
                <a:xfrm>
                  <a:off x="1220794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145">
                  <a:extLst>
                    <a:ext uri="{FF2B5EF4-FFF2-40B4-BE49-F238E27FC236}">
                      <a16:creationId xmlns:a16="http://schemas.microsoft.com/office/drawing/2014/main" id="{085CFB3E-FA70-4416-B77D-5AF352FF5F6C}"/>
                    </a:ext>
                  </a:extLst>
                </p:cNvPr>
                <p:cNvCxnSpPr/>
                <p:nvPr/>
              </p:nvCxnSpPr>
              <p:spPr>
                <a:xfrm>
                  <a:off x="1187040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146">
                  <a:extLst>
                    <a:ext uri="{FF2B5EF4-FFF2-40B4-BE49-F238E27FC236}">
                      <a16:creationId xmlns:a16="http://schemas.microsoft.com/office/drawing/2014/main" id="{D37B2B25-59D3-479B-9E0C-2765ADE5ADFD}"/>
                    </a:ext>
                  </a:extLst>
                </p:cNvPr>
                <p:cNvCxnSpPr/>
                <p:nvPr/>
              </p:nvCxnSpPr>
              <p:spPr>
                <a:xfrm>
                  <a:off x="1193791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147">
                  <a:extLst>
                    <a:ext uri="{FF2B5EF4-FFF2-40B4-BE49-F238E27FC236}">
                      <a16:creationId xmlns:a16="http://schemas.microsoft.com/office/drawing/2014/main" id="{9C3F7A96-0792-439F-805E-139D972561F7}"/>
                    </a:ext>
                  </a:extLst>
                </p:cNvPr>
                <p:cNvCxnSpPr/>
                <p:nvPr/>
              </p:nvCxnSpPr>
              <p:spPr>
                <a:xfrm>
                  <a:off x="1214043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148">
                  <a:extLst>
                    <a:ext uri="{FF2B5EF4-FFF2-40B4-BE49-F238E27FC236}">
                      <a16:creationId xmlns:a16="http://schemas.microsoft.com/office/drawing/2014/main" id="{451F186D-24BB-423B-B822-B791EAA290E7}"/>
                    </a:ext>
                  </a:extLst>
                </p:cNvPr>
                <p:cNvCxnSpPr/>
                <p:nvPr/>
              </p:nvCxnSpPr>
              <p:spPr>
                <a:xfrm>
                  <a:off x="1227545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149">
                  <a:extLst>
                    <a:ext uri="{FF2B5EF4-FFF2-40B4-BE49-F238E27FC236}">
                      <a16:creationId xmlns:a16="http://schemas.microsoft.com/office/drawing/2014/main" id="{31C063B9-ED47-4858-90DA-CBC1096BF1B1}"/>
                    </a:ext>
                  </a:extLst>
                </p:cNvPr>
                <p:cNvCxnSpPr/>
                <p:nvPr/>
              </p:nvCxnSpPr>
              <p:spPr>
                <a:xfrm>
                  <a:off x="1234297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150">
                  <a:extLst>
                    <a:ext uri="{FF2B5EF4-FFF2-40B4-BE49-F238E27FC236}">
                      <a16:creationId xmlns:a16="http://schemas.microsoft.com/office/drawing/2014/main" id="{EE6A4CAE-750B-47F1-8294-368C485A7758}"/>
                    </a:ext>
                  </a:extLst>
                </p:cNvPr>
                <p:cNvCxnSpPr/>
                <p:nvPr/>
              </p:nvCxnSpPr>
              <p:spPr>
                <a:xfrm>
                  <a:off x="1207292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151">
                  <a:extLst>
                    <a:ext uri="{FF2B5EF4-FFF2-40B4-BE49-F238E27FC236}">
                      <a16:creationId xmlns:a16="http://schemas.microsoft.com/office/drawing/2014/main" id="{B3A478F0-D5E2-43E8-BD80-F75974EA025D}"/>
                    </a:ext>
                  </a:extLst>
                </p:cNvPr>
                <p:cNvCxnSpPr/>
                <p:nvPr/>
              </p:nvCxnSpPr>
              <p:spPr>
                <a:xfrm>
                  <a:off x="1173538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TextBox 169">
                <a:extLst>
                  <a:ext uri="{FF2B5EF4-FFF2-40B4-BE49-F238E27FC236}">
                    <a16:creationId xmlns:a16="http://schemas.microsoft.com/office/drawing/2014/main" id="{DE363336-5EC1-4A34-8FDE-31504CE0C632}"/>
                  </a:ext>
                </a:extLst>
              </p:cNvPr>
              <p:cNvSpPr txBox="1"/>
              <p:nvPr/>
            </p:nvSpPr>
            <p:spPr>
              <a:xfrm>
                <a:off x="4084247" y="649472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94" name="TextBox 170">
                <a:extLst>
                  <a:ext uri="{FF2B5EF4-FFF2-40B4-BE49-F238E27FC236}">
                    <a16:creationId xmlns:a16="http://schemas.microsoft.com/office/drawing/2014/main" id="{0EE9308B-F225-467E-A49E-9906F6BF5418}"/>
                  </a:ext>
                </a:extLst>
              </p:cNvPr>
              <p:cNvSpPr txBox="1"/>
              <p:nvPr/>
            </p:nvSpPr>
            <p:spPr>
              <a:xfrm>
                <a:off x="4751333" y="649472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Ter</a:t>
                </a:r>
              </a:p>
            </p:txBody>
          </p:sp>
          <p:sp>
            <p:nvSpPr>
              <p:cNvPr id="195" name="TextBox 172">
                <a:extLst>
                  <a:ext uri="{FF2B5EF4-FFF2-40B4-BE49-F238E27FC236}">
                    <a16:creationId xmlns:a16="http://schemas.microsoft.com/office/drawing/2014/main" id="{4FBEADB3-533E-407B-998C-462E64EBC6E1}"/>
                  </a:ext>
                </a:extLst>
              </p:cNvPr>
              <p:cNvSpPr txBox="1"/>
              <p:nvPr/>
            </p:nvSpPr>
            <p:spPr>
              <a:xfrm>
                <a:off x="5382285" y="649472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96" name="TextBox 176">
                <a:extLst>
                  <a:ext uri="{FF2B5EF4-FFF2-40B4-BE49-F238E27FC236}">
                    <a16:creationId xmlns:a16="http://schemas.microsoft.com/office/drawing/2014/main" id="{6AA95AAC-3115-40F1-BF5D-6B34F7C6282B}"/>
                  </a:ext>
                </a:extLst>
              </p:cNvPr>
              <p:cNvSpPr txBox="1"/>
              <p:nvPr/>
            </p:nvSpPr>
            <p:spPr>
              <a:xfrm>
                <a:off x="6072582" y="649472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Qui</a:t>
                </a:r>
              </a:p>
            </p:txBody>
          </p:sp>
          <p:sp>
            <p:nvSpPr>
              <p:cNvPr id="197" name="TextBox 177">
                <a:extLst>
                  <a:ext uri="{FF2B5EF4-FFF2-40B4-BE49-F238E27FC236}">
                    <a16:creationId xmlns:a16="http://schemas.microsoft.com/office/drawing/2014/main" id="{788D5553-D97A-418B-89F1-D1E778C19FF3}"/>
                  </a:ext>
                </a:extLst>
              </p:cNvPr>
              <p:cNvSpPr txBox="1"/>
              <p:nvPr/>
            </p:nvSpPr>
            <p:spPr>
              <a:xfrm>
                <a:off x="6749484" y="649472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  <p:sp>
            <p:nvSpPr>
              <p:cNvPr id="198" name="TextBox 179">
                <a:extLst>
                  <a:ext uri="{FF2B5EF4-FFF2-40B4-BE49-F238E27FC236}">
                    <a16:creationId xmlns:a16="http://schemas.microsoft.com/office/drawing/2014/main" id="{ADFACC17-CC5D-47C6-83C3-AF93939DA0FB}"/>
                  </a:ext>
                </a:extLst>
              </p:cNvPr>
              <p:cNvSpPr txBox="1"/>
              <p:nvPr/>
            </p:nvSpPr>
            <p:spPr>
              <a:xfrm>
                <a:off x="7419412" y="649472"/>
                <a:ext cx="415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Sab</a:t>
                </a:r>
              </a:p>
            </p:txBody>
          </p:sp>
          <p:sp>
            <p:nvSpPr>
              <p:cNvPr id="199" name="TextBox 180">
                <a:extLst>
                  <a:ext uri="{FF2B5EF4-FFF2-40B4-BE49-F238E27FC236}">
                    <a16:creationId xmlns:a16="http://schemas.microsoft.com/office/drawing/2014/main" id="{D43972AB-E11B-4226-AA67-E38A863F75A8}"/>
                  </a:ext>
                </a:extLst>
              </p:cNvPr>
              <p:cNvSpPr txBox="1"/>
              <p:nvPr/>
            </p:nvSpPr>
            <p:spPr>
              <a:xfrm>
                <a:off x="8025815" y="649472"/>
                <a:ext cx="490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Dom</a:t>
                </a:r>
              </a:p>
            </p:txBody>
          </p:sp>
          <p:sp>
            <p:nvSpPr>
              <p:cNvPr id="200" name="TextBox 169">
                <a:extLst>
                  <a:ext uri="{FF2B5EF4-FFF2-40B4-BE49-F238E27FC236}">
                    <a16:creationId xmlns:a16="http://schemas.microsoft.com/office/drawing/2014/main" id="{DE624D2A-DD63-4FF1-96CC-ADA82A8B1D41}"/>
                  </a:ext>
                </a:extLst>
              </p:cNvPr>
              <p:cNvSpPr txBox="1"/>
              <p:nvPr/>
            </p:nvSpPr>
            <p:spPr>
              <a:xfrm>
                <a:off x="8747968" y="654633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201" name="TextBox 170">
                <a:extLst>
                  <a:ext uri="{FF2B5EF4-FFF2-40B4-BE49-F238E27FC236}">
                    <a16:creationId xmlns:a16="http://schemas.microsoft.com/office/drawing/2014/main" id="{D21D50E8-1BC4-4F98-946E-9D73D5E4A565}"/>
                  </a:ext>
                </a:extLst>
              </p:cNvPr>
              <p:cNvSpPr txBox="1"/>
              <p:nvPr/>
            </p:nvSpPr>
            <p:spPr>
              <a:xfrm>
                <a:off x="9415054" y="654633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Ter</a:t>
                </a:r>
              </a:p>
            </p:txBody>
          </p:sp>
          <p:sp>
            <p:nvSpPr>
              <p:cNvPr id="202" name="TextBox 172">
                <a:extLst>
                  <a:ext uri="{FF2B5EF4-FFF2-40B4-BE49-F238E27FC236}">
                    <a16:creationId xmlns:a16="http://schemas.microsoft.com/office/drawing/2014/main" id="{C3A9C1A6-696A-4CF1-9CE9-4E416B2646D0}"/>
                  </a:ext>
                </a:extLst>
              </p:cNvPr>
              <p:cNvSpPr txBox="1"/>
              <p:nvPr/>
            </p:nvSpPr>
            <p:spPr>
              <a:xfrm>
                <a:off x="10046006" y="654633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203" name="TextBox 176">
                <a:extLst>
                  <a:ext uri="{FF2B5EF4-FFF2-40B4-BE49-F238E27FC236}">
                    <a16:creationId xmlns:a16="http://schemas.microsoft.com/office/drawing/2014/main" id="{BF09281A-A279-43C8-A377-E957ABCCC3EF}"/>
                  </a:ext>
                </a:extLst>
              </p:cNvPr>
              <p:cNvSpPr txBox="1"/>
              <p:nvPr/>
            </p:nvSpPr>
            <p:spPr>
              <a:xfrm>
                <a:off x="10736303" y="654633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Qui</a:t>
                </a:r>
              </a:p>
            </p:txBody>
          </p:sp>
          <p:sp>
            <p:nvSpPr>
              <p:cNvPr id="204" name="TextBox 177">
                <a:extLst>
                  <a:ext uri="{FF2B5EF4-FFF2-40B4-BE49-F238E27FC236}">
                    <a16:creationId xmlns:a16="http://schemas.microsoft.com/office/drawing/2014/main" id="{590B755C-E546-4239-95C1-83B09158D01A}"/>
                  </a:ext>
                </a:extLst>
              </p:cNvPr>
              <p:cNvSpPr txBox="1"/>
              <p:nvPr/>
            </p:nvSpPr>
            <p:spPr>
              <a:xfrm>
                <a:off x="11413205" y="654633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</p:grpSp>
        <p:sp>
          <p:nvSpPr>
            <p:cNvPr id="178" name="CaixaDeTexto 177">
              <a:extLst>
                <a:ext uri="{FF2B5EF4-FFF2-40B4-BE49-F238E27FC236}">
                  <a16:creationId xmlns:a16="http://schemas.microsoft.com/office/drawing/2014/main" id="{E17F770B-4206-4BAA-A795-61FAFD8E98F2}"/>
                </a:ext>
              </a:extLst>
            </p:cNvPr>
            <p:cNvSpPr txBox="1"/>
            <p:nvPr/>
          </p:nvSpPr>
          <p:spPr>
            <a:xfrm>
              <a:off x="6807346" y="732172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19/10</a:t>
              </a:r>
            </a:p>
          </p:txBody>
        </p:sp>
        <p:sp>
          <p:nvSpPr>
            <p:cNvPr id="188" name="CaixaDeTexto 187">
              <a:extLst>
                <a:ext uri="{FF2B5EF4-FFF2-40B4-BE49-F238E27FC236}">
                  <a16:creationId xmlns:a16="http://schemas.microsoft.com/office/drawing/2014/main" id="{F598B051-3008-458F-9FC4-CE7F407240F3}"/>
                </a:ext>
              </a:extLst>
            </p:cNvPr>
            <p:cNvSpPr txBox="1"/>
            <p:nvPr/>
          </p:nvSpPr>
          <p:spPr>
            <a:xfrm>
              <a:off x="8523669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22/10</a:t>
              </a:r>
            </a:p>
          </p:txBody>
        </p:sp>
        <p:sp>
          <p:nvSpPr>
            <p:cNvPr id="190" name="CaixaDeTexto 189">
              <a:extLst>
                <a:ext uri="{FF2B5EF4-FFF2-40B4-BE49-F238E27FC236}">
                  <a16:creationId xmlns:a16="http://schemas.microsoft.com/office/drawing/2014/main" id="{D5AB896E-A4D9-4EBD-9B57-8A9C993863C2}"/>
                </a:ext>
              </a:extLst>
            </p:cNvPr>
            <p:cNvSpPr txBox="1"/>
            <p:nvPr/>
          </p:nvSpPr>
          <p:spPr>
            <a:xfrm>
              <a:off x="11481338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26/10</a:t>
              </a:r>
            </a:p>
          </p:txBody>
        </p:sp>
        <p:sp>
          <p:nvSpPr>
            <p:cNvPr id="191" name="CaixaDeTexto 190">
              <a:extLst>
                <a:ext uri="{FF2B5EF4-FFF2-40B4-BE49-F238E27FC236}">
                  <a16:creationId xmlns:a16="http://schemas.microsoft.com/office/drawing/2014/main" id="{64AD08A0-E42D-47FC-A70A-3B3A91421DB8}"/>
                </a:ext>
              </a:extLst>
            </p:cNvPr>
            <p:cNvSpPr txBox="1"/>
            <p:nvPr/>
          </p:nvSpPr>
          <p:spPr>
            <a:xfrm>
              <a:off x="3846554" y="737301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15/10</a:t>
              </a:r>
            </a:p>
          </p:txBody>
        </p:sp>
      </p:grp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89CB4F3E-013E-4DA9-9604-9468635015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916531"/>
              </p:ext>
            </p:extLst>
          </p:nvPr>
        </p:nvGraphicFramePr>
        <p:xfrm>
          <a:off x="3947318" y="3916615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Worksheet" r:id="rId4" imgW="8013577" imgH="2832275" progId="Excel.Sheet.12">
                  <p:link updateAutomatic="1"/>
                </p:oleObj>
              </mc:Choice>
              <mc:Fallback>
                <p:oleObj name="Worksheet" r:id="rId4" imgW="8013577" imgH="2832275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89CB4F3E-013E-4DA9-9604-9468635015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7318" y="3916615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94AB0BB3-997E-426E-B71A-0E41CB4B1F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617970"/>
              </p:ext>
            </p:extLst>
          </p:nvPr>
        </p:nvGraphicFramePr>
        <p:xfrm>
          <a:off x="3947318" y="1008086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Worksheet" r:id="rId6" imgW="8013577" imgH="2832275" progId="Excel.Sheet.12">
                  <p:link updateAutomatic="1"/>
                </p:oleObj>
              </mc:Choice>
              <mc:Fallback>
                <p:oleObj name="Worksheet" r:id="rId6" imgW="8013577" imgH="2832275" progId="Excel.Sheet.12">
                  <p:link updateAutomatic="1"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94AB0BB3-997E-426E-B71A-0E41CB4B1F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47318" y="1008086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A9DF8C30-8170-41FE-9B01-4097628491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250334"/>
              </p:ext>
            </p:extLst>
          </p:nvPr>
        </p:nvGraphicFramePr>
        <p:xfrm>
          <a:off x="187648" y="4762669"/>
          <a:ext cx="335915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Worksheet" r:id="rId8" imgW="3359310" imgH="2032175" progId="Excel.Sheet.12">
                  <p:link updateAutomatic="1"/>
                </p:oleObj>
              </mc:Choice>
              <mc:Fallback>
                <p:oleObj name="Worksheet" r:id="rId8" imgW="3359310" imgH="2032175" progId="Excel.Sheet.12">
                  <p:link updateAutomatic="1"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A9DF8C30-8170-41FE-9B01-4097628491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7648" y="4762669"/>
                        <a:ext cx="3359150" cy="20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693079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F1D3E77-85F6-406F-8705-B6653A1F3081}"/>
              </a:ext>
            </a:extLst>
          </p:cNvPr>
          <p:cNvCxnSpPr>
            <a:cxnSpLocks/>
          </p:cNvCxnSpPr>
          <p:nvPr/>
        </p:nvCxnSpPr>
        <p:spPr>
          <a:xfrm>
            <a:off x="3758940" y="202380"/>
            <a:ext cx="20437" cy="6387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F199D372-1972-48CD-B629-813AB7FC67D0}"/>
              </a:ext>
            </a:extLst>
          </p:cNvPr>
          <p:cNvSpPr txBox="1">
            <a:spLocks/>
          </p:cNvSpPr>
          <p:nvPr/>
        </p:nvSpPr>
        <p:spPr>
          <a:xfrm>
            <a:off x="125862" y="83530"/>
            <a:ext cx="3567020" cy="5943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Produto </a:t>
            </a:r>
            <a:r>
              <a:rPr lang="en-US" b="1" dirty="0" err="1">
                <a:solidFill>
                  <a:schemeClr val="accent1"/>
                </a:solidFill>
              </a:rPr>
              <a:t>Íris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ADD7F16-89AD-46BC-88EE-9C968EECA3D9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3704621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Report de Atividades x Planejamento</a:t>
            </a:r>
            <a:endParaRPr lang="uk-UA" sz="1600" dirty="0"/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7C755306-A7E4-4D5B-92F6-76B43006CEB2}"/>
              </a:ext>
            </a:extLst>
          </p:cNvPr>
          <p:cNvSpPr/>
          <p:nvPr/>
        </p:nvSpPr>
        <p:spPr>
          <a:xfrm>
            <a:off x="1916020" y="1077244"/>
            <a:ext cx="1703841" cy="1271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31">
            <a:extLst>
              <a:ext uri="{FF2B5EF4-FFF2-40B4-BE49-F238E27FC236}">
                <a16:creationId xmlns:a16="http://schemas.microsoft.com/office/drawing/2014/main" id="{387284FA-C6E8-4C35-82A5-91E3E69BBFC5}"/>
              </a:ext>
            </a:extLst>
          </p:cNvPr>
          <p:cNvSpPr/>
          <p:nvPr/>
        </p:nvSpPr>
        <p:spPr>
          <a:xfrm>
            <a:off x="1916019" y="1272554"/>
            <a:ext cx="1703841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Anderson de Oliveira</a:t>
            </a:r>
          </a:p>
        </p:txBody>
      </p:sp>
      <p:sp>
        <p:nvSpPr>
          <p:cNvPr id="167" name="Rectangle 32">
            <a:extLst>
              <a:ext uri="{FF2B5EF4-FFF2-40B4-BE49-F238E27FC236}">
                <a16:creationId xmlns:a16="http://schemas.microsoft.com/office/drawing/2014/main" id="{ECBEED2E-3807-4CF7-BA9A-797A3D966696}"/>
              </a:ext>
            </a:extLst>
          </p:cNvPr>
          <p:cNvSpPr/>
          <p:nvPr/>
        </p:nvSpPr>
        <p:spPr>
          <a:xfrm>
            <a:off x="1916020" y="1535828"/>
            <a:ext cx="1678125" cy="677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i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Desenvolvedor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0730A74-C9F5-4E9A-B7C2-D4EB1B1FF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960295"/>
              </p:ext>
            </p:extLst>
          </p:nvPr>
        </p:nvGraphicFramePr>
        <p:xfrm>
          <a:off x="207496" y="2425001"/>
          <a:ext cx="341704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3">
                  <a:extLst>
                    <a:ext uri="{9D8B030D-6E8A-4147-A177-3AD203B41FA5}">
                      <a16:colId xmlns:a16="http://schemas.microsoft.com/office/drawing/2014/main" val="2129890413"/>
                    </a:ext>
                  </a:extLst>
                </a:gridCol>
                <a:gridCol w="1708523">
                  <a:extLst>
                    <a:ext uri="{9D8B030D-6E8A-4147-A177-3AD203B41FA5}">
                      <a16:colId xmlns:a16="http://schemas.microsoft.com/office/drawing/2014/main" val="4020646676"/>
                    </a:ext>
                  </a:extLst>
                </a:gridCol>
              </a:tblGrid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SKILLS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NÍVEL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1315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Java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3400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351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.Net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8783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Banco de Dados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54984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Infraestrutura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511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Arquitetura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32098"/>
                  </a:ext>
                </a:extLst>
              </a:tr>
            </a:tbl>
          </a:graphicData>
        </a:graphic>
      </p:graphicFrame>
      <p:pic>
        <p:nvPicPr>
          <p:cNvPr id="168" name="Imagem 167">
            <a:extLst>
              <a:ext uri="{FF2B5EF4-FFF2-40B4-BE49-F238E27FC236}">
                <a16:creationId xmlns:a16="http://schemas.microsoft.com/office/drawing/2014/main" id="{3E0BAFE5-4467-4B03-A0E2-5D84F56C9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90" y="1077243"/>
            <a:ext cx="1697892" cy="1265049"/>
          </a:xfrm>
          <a:prstGeom prst="rect">
            <a:avLst/>
          </a:prstGeom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B9AC58C-27F0-427C-B540-A5357B6916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018341"/>
              </p:ext>
            </p:extLst>
          </p:nvPr>
        </p:nvGraphicFramePr>
        <p:xfrm>
          <a:off x="198000" y="4755600"/>
          <a:ext cx="335915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Worksheet" r:id="rId4" imgW="3359310" imgH="2032175" progId="Excel.Sheet.12">
                  <p:link updateAutomatic="1"/>
                </p:oleObj>
              </mc:Choice>
              <mc:Fallback>
                <p:oleObj name="Worksheet" r:id="rId4" imgW="3359310" imgH="2032175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4B9AC58C-27F0-427C-B540-A5357B6916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000" y="4755600"/>
                        <a:ext cx="3359150" cy="20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4088EE61-FAAF-4CFC-BD63-3BA11BAEB3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291692"/>
              </p:ext>
            </p:extLst>
          </p:nvPr>
        </p:nvGraphicFramePr>
        <p:xfrm>
          <a:off x="3949200" y="10044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Worksheet" r:id="rId6" imgW="8013577" imgH="2832275" progId="Excel.Sheet.12">
                  <p:link updateAutomatic="1"/>
                </p:oleObj>
              </mc:Choice>
              <mc:Fallback>
                <p:oleObj name="Worksheet" r:id="rId6" imgW="8013577" imgH="2832275" progId="Excel.Sheet.12">
                  <p:link updateAutomatic="1"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4088EE61-FAAF-4CFC-BD63-3BA11BAEB3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49200" y="10044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25977DBB-52EA-402D-ADA2-38AC5A0A3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48343"/>
              </p:ext>
            </p:extLst>
          </p:nvPr>
        </p:nvGraphicFramePr>
        <p:xfrm>
          <a:off x="3949200" y="39096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Worksheet" r:id="rId8" imgW="8013577" imgH="2832275" progId="Excel.Sheet.12">
                  <p:link updateAutomatic="1"/>
                </p:oleObj>
              </mc:Choice>
              <mc:Fallback>
                <p:oleObj name="Worksheet" r:id="rId8" imgW="8013577" imgH="2832275" progId="Excel.Sheet.12">
                  <p:link updateAutomatic="1"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25977DBB-52EA-402D-ADA2-38AC5A0A33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49200" y="39096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82F99BA8-45B7-486A-9207-D5D831818153}"/>
              </a:ext>
            </a:extLst>
          </p:cNvPr>
          <p:cNvGrpSpPr/>
          <p:nvPr/>
        </p:nvGrpSpPr>
        <p:grpSpPr>
          <a:xfrm>
            <a:off x="3846554" y="13368"/>
            <a:ext cx="8192499" cy="954765"/>
            <a:chOff x="3846554" y="13368"/>
            <a:chExt cx="8192499" cy="954765"/>
          </a:xfrm>
        </p:grpSpPr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DC3341C1-4B12-4BDB-B3B6-FE9724248B52}"/>
                </a:ext>
              </a:extLst>
            </p:cNvPr>
            <p:cNvGrpSpPr/>
            <p:nvPr/>
          </p:nvGrpSpPr>
          <p:grpSpPr>
            <a:xfrm>
              <a:off x="3971770" y="13368"/>
              <a:ext cx="7938464" cy="685517"/>
              <a:chOff x="3971770" y="649472"/>
              <a:chExt cx="7938464" cy="685517"/>
            </a:xfrm>
          </p:grpSpPr>
          <p:grpSp>
            <p:nvGrpSpPr>
              <p:cNvPr id="159" name="Agrupar 158">
                <a:extLst>
                  <a:ext uri="{FF2B5EF4-FFF2-40B4-BE49-F238E27FC236}">
                    <a16:creationId xmlns:a16="http://schemas.microsoft.com/office/drawing/2014/main" id="{C5173C53-2828-435A-9FFE-B5138AB31048}"/>
                  </a:ext>
                </a:extLst>
              </p:cNvPr>
              <p:cNvGrpSpPr/>
              <p:nvPr/>
            </p:nvGrpSpPr>
            <p:grpSpPr>
              <a:xfrm>
                <a:off x="3971770" y="916125"/>
                <a:ext cx="7938464" cy="418864"/>
                <a:chOff x="4235567" y="1210638"/>
                <a:chExt cx="8107407" cy="572332"/>
              </a:xfrm>
            </p:grpSpPr>
            <p:cxnSp>
              <p:nvCxnSpPr>
                <p:cNvPr id="176" name="Straight Connector 19">
                  <a:extLst>
                    <a:ext uri="{FF2B5EF4-FFF2-40B4-BE49-F238E27FC236}">
                      <a16:creationId xmlns:a16="http://schemas.microsoft.com/office/drawing/2014/main" id="{66698CEF-1793-4C2E-BCF2-8FCFF8DB219E}"/>
                    </a:ext>
                  </a:extLst>
                </p:cNvPr>
                <p:cNvCxnSpPr/>
                <p:nvPr/>
              </p:nvCxnSpPr>
              <p:spPr>
                <a:xfrm>
                  <a:off x="43705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20">
                  <a:extLst>
                    <a:ext uri="{FF2B5EF4-FFF2-40B4-BE49-F238E27FC236}">
                      <a16:creationId xmlns:a16="http://schemas.microsoft.com/office/drawing/2014/main" id="{3907CE3E-847A-4A9C-BFAD-E1CCC54113AB}"/>
                    </a:ext>
                  </a:extLst>
                </p:cNvPr>
                <p:cNvCxnSpPr/>
                <p:nvPr/>
              </p:nvCxnSpPr>
              <p:spPr>
                <a:xfrm>
                  <a:off x="457310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21">
                  <a:extLst>
                    <a:ext uri="{FF2B5EF4-FFF2-40B4-BE49-F238E27FC236}">
                      <a16:creationId xmlns:a16="http://schemas.microsoft.com/office/drawing/2014/main" id="{F9829CAA-2019-492C-BBC1-400E641E3E32}"/>
                    </a:ext>
                  </a:extLst>
                </p:cNvPr>
                <p:cNvCxnSpPr/>
                <p:nvPr/>
              </p:nvCxnSpPr>
              <p:spPr>
                <a:xfrm>
                  <a:off x="477563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22">
                  <a:extLst>
                    <a:ext uri="{FF2B5EF4-FFF2-40B4-BE49-F238E27FC236}">
                      <a16:creationId xmlns:a16="http://schemas.microsoft.com/office/drawing/2014/main" id="{F075BD8A-F1A1-4513-AA82-F1435B1291A1}"/>
                    </a:ext>
                  </a:extLst>
                </p:cNvPr>
                <p:cNvCxnSpPr/>
                <p:nvPr/>
              </p:nvCxnSpPr>
              <p:spPr>
                <a:xfrm>
                  <a:off x="443809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23">
                  <a:extLst>
                    <a:ext uri="{FF2B5EF4-FFF2-40B4-BE49-F238E27FC236}">
                      <a16:creationId xmlns:a16="http://schemas.microsoft.com/office/drawing/2014/main" id="{9641BC02-60D3-4899-89F8-D4BCBB6C6D8E}"/>
                    </a:ext>
                  </a:extLst>
                </p:cNvPr>
                <p:cNvCxnSpPr/>
                <p:nvPr/>
              </p:nvCxnSpPr>
              <p:spPr>
                <a:xfrm>
                  <a:off x="45056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24">
                  <a:extLst>
                    <a:ext uri="{FF2B5EF4-FFF2-40B4-BE49-F238E27FC236}">
                      <a16:creationId xmlns:a16="http://schemas.microsoft.com/office/drawing/2014/main" id="{972B711D-9A1A-4294-A279-6C7BC079328B}"/>
                    </a:ext>
                  </a:extLst>
                </p:cNvPr>
                <p:cNvCxnSpPr/>
                <p:nvPr/>
              </p:nvCxnSpPr>
              <p:spPr>
                <a:xfrm>
                  <a:off x="47081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25">
                  <a:extLst>
                    <a:ext uri="{FF2B5EF4-FFF2-40B4-BE49-F238E27FC236}">
                      <a16:creationId xmlns:a16="http://schemas.microsoft.com/office/drawing/2014/main" id="{EE757602-B6FF-4CFE-B1E9-DD007BD102B6}"/>
                    </a:ext>
                  </a:extLst>
                </p:cNvPr>
                <p:cNvCxnSpPr/>
                <p:nvPr/>
              </p:nvCxnSpPr>
              <p:spPr>
                <a:xfrm>
                  <a:off x="48431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26">
                  <a:extLst>
                    <a:ext uri="{FF2B5EF4-FFF2-40B4-BE49-F238E27FC236}">
                      <a16:creationId xmlns:a16="http://schemas.microsoft.com/office/drawing/2014/main" id="{E8C435BA-5AAB-454A-AAFB-81471640E220}"/>
                    </a:ext>
                  </a:extLst>
                </p:cNvPr>
                <p:cNvCxnSpPr/>
                <p:nvPr/>
              </p:nvCxnSpPr>
              <p:spPr>
                <a:xfrm>
                  <a:off x="491064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27">
                  <a:extLst>
                    <a:ext uri="{FF2B5EF4-FFF2-40B4-BE49-F238E27FC236}">
                      <a16:creationId xmlns:a16="http://schemas.microsoft.com/office/drawing/2014/main" id="{AD745F7B-A1D7-4FE2-840A-027F3CB06C05}"/>
                    </a:ext>
                  </a:extLst>
                </p:cNvPr>
                <p:cNvCxnSpPr/>
                <p:nvPr/>
              </p:nvCxnSpPr>
              <p:spPr>
                <a:xfrm>
                  <a:off x="46406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28">
                  <a:extLst>
                    <a:ext uri="{FF2B5EF4-FFF2-40B4-BE49-F238E27FC236}">
                      <a16:creationId xmlns:a16="http://schemas.microsoft.com/office/drawing/2014/main" id="{5BF8F053-E79D-4A0E-93AC-D9C021529257}"/>
                    </a:ext>
                  </a:extLst>
                </p:cNvPr>
                <p:cNvCxnSpPr/>
                <p:nvPr/>
              </p:nvCxnSpPr>
              <p:spPr>
                <a:xfrm>
                  <a:off x="43030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29">
                  <a:extLst>
                    <a:ext uri="{FF2B5EF4-FFF2-40B4-BE49-F238E27FC236}">
                      <a16:creationId xmlns:a16="http://schemas.microsoft.com/office/drawing/2014/main" id="{BFB09180-6363-49BB-B2CC-70C3300CCCE3}"/>
                    </a:ext>
                  </a:extLst>
                </p:cNvPr>
                <p:cNvCxnSpPr/>
                <p:nvPr/>
              </p:nvCxnSpPr>
              <p:spPr>
                <a:xfrm>
                  <a:off x="423556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32">
                  <a:extLst>
                    <a:ext uri="{FF2B5EF4-FFF2-40B4-BE49-F238E27FC236}">
                      <a16:creationId xmlns:a16="http://schemas.microsoft.com/office/drawing/2014/main" id="{66B2DD4D-E8A4-4CA6-BF80-98FAF3078B4D}"/>
                    </a:ext>
                  </a:extLst>
                </p:cNvPr>
                <p:cNvCxnSpPr/>
                <p:nvPr/>
              </p:nvCxnSpPr>
              <p:spPr>
                <a:xfrm>
                  <a:off x="50456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33">
                  <a:extLst>
                    <a:ext uri="{FF2B5EF4-FFF2-40B4-BE49-F238E27FC236}">
                      <a16:creationId xmlns:a16="http://schemas.microsoft.com/office/drawing/2014/main" id="{29C9D747-E679-4B56-A6B6-36433C63E929}"/>
                    </a:ext>
                  </a:extLst>
                </p:cNvPr>
                <p:cNvCxnSpPr/>
                <p:nvPr/>
              </p:nvCxnSpPr>
              <p:spPr>
                <a:xfrm>
                  <a:off x="5248191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34">
                  <a:extLst>
                    <a:ext uri="{FF2B5EF4-FFF2-40B4-BE49-F238E27FC236}">
                      <a16:creationId xmlns:a16="http://schemas.microsoft.com/office/drawing/2014/main" id="{7F2184F5-DA10-4D01-AF3E-548BB0FC4C03}"/>
                    </a:ext>
                  </a:extLst>
                </p:cNvPr>
                <p:cNvCxnSpPr/>
                <p:nvPr/>
              </p:nvCxnSpPr>
              <p:spPr>
                <a:xfrm>
                  <a:off x="545071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35">
                  <a:extLst>
                    <a:ext uri="{FF2B5EF4-FFF2-40B4-BE49-F238E27FC236}">
                      <a16:creationId xmlns:a16="http://schemas.microsoft.com/office/drawing/2014/main" id="{1BA6EEFD-8938-416D-98CF-B8F8874B2D72}"/>
                    </a:ext>
                  </a:extLst>
                </p:cNvPr>
                <p:cNvCxnSpPr/>
                <p:nvPr/>
              </p:nvCxnSpPr>
              <p:spPr>
                <a:xfrm>
                  <a:off x="511317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36">
                  <a:extLst>
                    <a:ext uri="{FF2B5EF4-FFF2-40B4-BE49-F238E27FC236}">
                      <a16:creationId xmlns:a16="http://schemas.microsoft.com/office/drawing/2014/main" id="{B92537F4-9BD1-4B55-BCEB-CBE89DAE42FA}"/>
                    </a:ext>
                  </a:extLst>
                </p:cNvPr>
                <p:cNvCxnSpPr/>
                <p:nvPr/>
              </p:nvCxnSpPr>
              <p:spPr>
                <a:xfrm>
                  <a:off x="518068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37">
                  <a:extLst>
                    <a:ext uri="{FF2B5EF4-FFF2-40B4-BE49-F238E27FC236}">
                      <a16:creationId xmlns:a16="http://schemas.microsoft.com/office/drawing/2014/main" id="{F709A47E-0F46-41D8-A2C5-6539B7EE03AD}"/>
                    </a:ext>
                  </a:extLst>
                </p:cNvPr>
                <p:cNvCxnSpPr/>
                <p:nvPr/>
              </p:nvCxnSpPr>
              <p:spPr>
                <a:xfrm>
                  <a:off x="538320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38">
                  <a:extLst>
                    <a:ext uri="{FF2B5EF4-FFF2-40B4-BE49-F238E27FC236}">
                      <a16:creationId xmlns:a16="http://schemas.microsoft.com/office/drawing/2014/main" id="{7022718F-3855-4432-8347-2222277B9E82}"/>
                    </a:ext>
                  </a:extLst>
                </p:cNvPr>
                <p:cNvCxnSpPr/>
                <p:nvPr/>
              </p:nvCxnSpPr>
              <p:spPr>
                <a:xfrm>
                  <a:off x="551822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39">
                  <a:extLst>
                    <a:ext uri="{FF2B5EF4-FFF2-40B4-BE49-F238E27FC236}">
                      <a16:creationId xmlns:a16="http://schemas.microsoft.com/office/drawing/2014/main" id="{1C665950-AE0D-4D00-AF91-3A88B5AAF1FA}"/>
                    </a:ext>
                  </a:extLst>
                </p:cNvPr>
                <p:cNvCxnSpPr/>
                <p:nvPr/>
              </p:nvCxnSpPr>
              <p:spPr>
                <a:xfrm>
                  <a:off x="558573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40">
                  <a:extLst>
                    <a:ext uri="{FF2B5EF4-FFF2-40B4-BE49-F238E27FC236}">
                      <a16:creationId xmlns:a16="http://schemas.microsoft.com/office/drawing/2014/main" id="{5403F3DA-1EE4-467A-A9C0-C95B62EE7AF2}"/>
                    </a:ext>
                  </a:extLst>
                </p:cNvPr>
                <p:cNvCxnSpPr/>
                <p:nvPr/>
              </p:nvCxnSpPr>
              <p:spPr>
                <a:xfrm>
                  <a:off x="531569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41">
                  <a:extLst>
                    <a:ext uri="{FF2B5EF4-FFF2-40B4-BE49-F238E27FC236}">
                      <a16:creationId xmlns:a16="http://schemas.microsoft.com/office/drawing/2014/main" id="{50C48C77-96AC-4F13-B953-A2EC824FBD27}"/>
                    </a:ext>
                  </a:extLst>
                </p:cNvPr>
                <p:cNvCxnSpPr/>
                <p:nvPr/>
              </p:nvCxnSpPr>
              <p:spPr>
                <a:xfrm>
                  <a:off x="49781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44">
                  <a:extLst>
                    <a:ext uri="{FF2B5EF4-FFF2-40B4-BE49-F238E27FC236}">
                      <a16:creationId xmlns:a16="http://schemas.microsoft.com/office/drawing/2014/main" id="{AD8D1A6C-A605-49DC-A18D-56A9B7377008}"/>
                    </a:ext>
                  </a:extLst>
                </p:cNvPr>
                <p:cNvCxnSpPr/>
                <p:nvPr/>
              </p:nvCxnSpPr>
              <p:spPr>
                <a:xfrm>
                  <a:off x="572074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45">
                  <a:extLst>
                    <a:ext uri="{FF2B5EF4-FFF2-40B4-BE49-F238E27FC236}">
                      <a16:creationId xmlns:a16="http://schemas.microsoft.com/office/drawing/2014/main" id="{7A76AA97-7F98-403D-9300-E636EB5F7352}"/>
                    </a:ext>
                  </a:extLst>
                </p:cNvPr>
                <p:cNvCxnSpPr/>
                <p:nvPr/>
              </p:nvCxnSpPr>
              <p:spPr>
                <a:xfrm>
                  <a:off x="592327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46">
                  <a:extLst>
                    <a:ext uri="{FF2B5EF4-FFF2-40B4-BE49-F238E27FC236}">
                      <a16:creationId xmlns:a16="http://schemas.microsoft.com/office/drawing/2014/main" id="{98CACAF7-11CE-4393-9D96-CFDC614F147C}"/>
                    </a:ext>
                  </a:extLst>
                </p:cNvPr>
                <p:cNvCxnSpPr/>
                <p:nvPr/>
              </p:nvCxnSpPr>
              <p:spPr>
                <a:xfrm>
                  <a:off x="612579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47">
                  <a:extLst>
                    <a:ext uri="{FF2B5EF4-FFF2-40B4-BE49-F238E27FC236}">
                      <a16:creationId xmlns:a16="http://schemas.microsoft.com/office/drawing/2014/main" id="{4A8FF397-F8DC-4812-BF13-B934517235EF}"/>
                    </a:ext>
                  </a:extLst>
                </p:cNvPr>
                <p:cNvCxnSpPr/>
                <p:nvPr/>
              </p:nvCxnSpPr>
              <p:spPr>
                <a:xfrm>
                  <a:off x="578825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48">
                  <a:extLst>
                    <a:ext uri="{FF2B5EF4-FFF2-40B4-BE49-F238E27FC236}">
                      <a16:creationId xmlns:a16="http://schemas.microsoft.com/office/drawing/2014/main" id="{8C11029E-ECF9-4093-9C73-D21DEF7864FB}"/>
                    </a:ext>
                  </a:extLst>
                </p:cNvPr>
                <p:cNvCxnSpPr/>
                <p:nvPr/>
              </p:nvCxnSpPr>
              <p:spPr>
                <a:xfrm>
                  <a:off x="585576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49">
                  <a:extLst>
                    <a:ext uri="{FF2B5EF4-FFF2-40B4-BE49-F238E27FC236}">
                      <a16:creationId xmlns:a16="http://schemas.microsoft.com/office/drawing/2014/main" id="{28A18FD0-0CBC-4265-8E9A-CA832FE0940B}"/>
                    </a:ext>
                  </a:extLst>
                </p:cNvPr>
                <p:cNvCxnSpPr/>
                <p:nvPr/>
              </p:nvCxnSpPr>
              <p:spPr>
                <a:xfrm>
                  <a:off x="605829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50">
                  <a:extLst>
                    <a:ext uri="{FF2B5EF4-FFF2-40B4-BE49-F238E27FC236}">
                      <a16:creationId xmlns:a16="http://schemas.microsoft.com/office/drawing/2014/main" id="{218A47DA-B5CE-422C-93AE-D5204305B4FE}"/>
                    </a:ext>
                  </a:extLst>
                </p:cNvPr>
                <p:cNvCxnSpPr/>
                <p:nvPr/>
              </p:nvCxnSpPr>
              <p:spPr>
                <a:xfrm>
                  <a:off x="619330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51">
                  <a:extLst>
                    <a:ext uri="{FF2B5EF4-FFF2-40B4-BE49-F238E27FC236}">
                      <a16:creationId xmlns:a16="http://schemas.microsoft.com/office/drawing/2014/main" id="{1FF41E66-380B-4974-AA6D-461FD59F3B7E}"/>
                    </a:ext>
                  </a:extLst>
                </p:cNvPr>
                <p:cNvCxnSpPr/>
                <p:nvPr/>
              </p:nvCxnSpPr>
              <p:spPr>
                <a:xfrm>
                  <a:off x="626081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52">
                  <a:extLst>
                    <a:ext uri="{FF2B5EF4-FFF2-40B4-BE49-F238E27FC236}">
                      <a16:creationId xmlns:a16="http://schemas.microsoft.com/office/drawing/2014/main" id="{BCE2D03F-B203-4404-8196-C6CF44BB25D3}"/>
                    </a:ext>
                  </a:extLst>
                </p:cNvPr>
                <p:cNvCxnSpPr/>
                <p:nvPr/>
              </p:nvCxnSpPr>
              <p:spPr>
                <a:xfrm>
                  <a:off x="599078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53">
                  <a:extLst>
                    <a:ext uri="{FF2B5EF4-FFF2-40B4-BE49-F238E27FC236}">
                      <a16:creationId xmlns:a16="http://schemas.microsoft.com/office/drawing/2014/main" id="{07153C89-C550-4E6B-B2A2-DB9ED8360850}"/>
                    </a:ext>
                  </a:extLst>
                </p:cNvPr>
                <p:cNvCxnSpPr/>
                <p:nvPr/>
              </p:nvCxnSpPr>
              <p:spPr>
                <a:xfrm>
                  <a:off x="565324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56">
                  <a:extLst>
                    <a:ext uri="{FF2B5EF4-FFF2-40B4-BE49-F238E27FC236}">
                      <a16:creationId xmlns:a16="http://schemas.microsoft.com/office/drawing/2014/main" id="{03868199-3EEB-4CE0-AFC8-4AD4E87A1613}"/>
                    </a:ext>
                  </a:extLst>
                </p:cNvPr>
                <p:cNvCxnSpPr/>
                <p:nvPr/>
              </p:nvCxnSpPr>
              <p:spPr>
                <a:xfrm>
                  <a:off x="639583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57">
                  <a:extLst>
                    <a:ext uri="{FF2B5EF4-FFF2-40B4-BE49-F238E27FC236}">
                      <a16:creationId xmlns:a16="http://schemas.microsoft.com/office/drawing/2014/main" id="{B88BB901-BDA2-4B7B-99D2-F72774A416EF}"/>
                    </a:ext>
                  </a:extLst>
                </p:cNvPr>
                <p:cNvCxnSpPr/>
                <p:nvPr/>
              </p:nvCxnSpPr>
              <p:spPr>
                <a:xfrm>
                  <a:off x="6598356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58">
                  <a:extLst>
                    <a:ext uri="{FF2B5EF4-FFF2-40B4-BE49-F238E27FC236}">
                      <a16:creationId xmlns:a16="http://schemas.microsoft.com/office/drawing/2014/main" id="{5CEFBAF8-AE95-42E0-B04E-0DA95F7F874B}"/>
                    </a:ext>
                  </a:extLst>
                </p:cNvPr>
                <p:cNvCxnSpPr/>
                <p:nvPr/>
              </p:nvCxnSpPr>
              <p:spPr>
                <a:xfrm>
                  <a:off x="680088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59">
                  <a:extLst>
                    <a:ext uri="{FF2B5EF4-FFF2-40B4-BE49-F238E27FC236}">
                      <a16:creationId xmlns:a16="http://schemas.microsoft.com/office/drawing/2014/main" id="{B1858A2E-7558-47E8-A5C8-084771C07175}"/>
                    </a:ext>
                  </a:extLst>
                </p:cNvPr>
                <p:cNvCxnSpPr/>
                <p:nvPr/>
              </p:nvCxnSpPr>
              <p:spPr>
                <a:xfrm>
                  <a:off x="646333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60">
                  <a:extLst>
                    <a:ext uri="{FF2B5EF4-FFF2-40B4-BE49-F238E27FC236}">
                      <a16:creationId xmlns:a16="http://schemas.microsoft.com/office/drawing/2014/main" id="{D49E2548-CC59-4067-9AE1-EC7D95C5B182}"/>
                    </a:ext>
                  </a:extLst>
                </p:cNvPr>
                <p:cNvCxnSpPr/>
                <p:nvPr/>
              </p:nvCxnSpPr>
              <p:spPr>
                <a:xfrm>
                  <a:off x="653084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61">
                  <a:extLst>
                    <a:ext uri="{FF2B5EF4-FFF2-40B4-BE49-F238E27FC236}">
                      <a16:creationId xmlns:a16="http://schemas.microsoft.com/office/drawing/2014/main" id="{C5EF3458-4064-4EC8-92B2-4D32D34947DF}"/>
                    </a:ext>
                  </a:extLst>
                </p:cNvPr>
                <p:cNvCxnSpPr/>
                <p:nvPr/>
              </p:nvCxnSpPr>
              <p:spPr>
                <a:xfrm>
                  <a:off x="673337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62">
                  <a:extLst>
                    <a:ext uri="{FF2B5EF4-FFF2-40B4-BE49-F238E27FC236}">
                      <a16:creationId xmlns:a16="http://schemas.microsoft.com/office/drawing/2014/main" id="{8064E608-6D3B-42D5-A471-971A8B9CE7B6}"/>
                    </a:ext>
                  </a:extLst>
                </p:cNvPr>
                <p:cNvCxnSpPr/>
                <p:nvPr/>
              </p:nvCxnSpPr>
              <p:spPr>
                <a:xfrm>
                  <a:off x="686838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63">
                  <a:extLst>
                    <a:ext uri="{FF2B5EF4-FFF2-40B4-BE49-F238E27FC236}">
                      <a16:creationId xmlns:a16="http://schemas.microsoft.com/office/drawing/2014/main" id="{3016E0D7-59A1-4702-9EB9-7A34C0481F93}"/>
                    </a:ext>
                  </a:extLst>
                </p:cNvPr>
                <p:cNvCxnSpPr/>
                <p:nvPr/>
              </p:nvCxnSpPr>
              <p:spPr>
                <a:xfrm>
                  <a:off x="693589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64">
                  <a:extLst>
                    <a:ext uri="{FF2B5EF4-FFF2-40B4-BE49-F238E27FC236}">
                      <a16:creationId xmlns:a16="http://schemas.microsoft.com/office/drawing/2014/main" id="{EF8055E6-5C52-4B1E-BAC7-F402784ED281}"/>
                    </a:ext>
                  </a:extLst>
                </p:cNvPr>
                <p:cNvCxnSpPr/>
                <p:nvPr/>
              </p:nvCxnSpPr>
              <p:spPr>
                <a:xfrm>
                  <a:off x="666586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65">
                  <a:extLst>
                    <a:ext uri="{FF2B5EF4-FFF2-40B4-BE49-F238E27FC236}">
                      <a16:creationId xmlns:a16="http://schemas.microsoft.com/office/drawing/2014/main" id="{E8ED7B88-40A7-47B9-B70D-1BB77D1289B3}"/>
                    </a:ext>
                  </a:extLst>
                </p:cNvPr>
                <p:cNvCxnSpPr/>
                <p:nvPr/>
              </p:nvCxnSpPr>
              <p:spPr>
                <a:xfrm>
                  <a:off x="632832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68">
                  <a:extLst>
                    <a:ext uri="{FF2B5EF4-FFF2-40B4-BE49-F238E27FC236}">
                      <a16:creationId xmlns:a16="http://schemas.microsoft.com/office/drawing/2014/main" id="{AD215BC0-B799-47F3-BFE7-5B39871A67B3}"/>
                    </a:ext>
                  </a:extLst>
                </p:cNvPr>
                <p:cNvCxnSpPr/>
                <p:nvPr/>
              </p:nvCxnSpPr>
              <p:spPr>
                <a:xfrm>
                  <a:off x="707091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69">
                  <a:extLst>
                    <a:ext uri="{FF2B5EF4-FFF2-40B4-BE49-F238E27FC236}">
                      <a16:creationId xmlns:a16="http://schemas.microsoft.com/office/drawing/2014/main" id="{4C4D0A58-0A0E-475F-94CC-FF554EBFD9C4}"/>
                    </a:ext>
                  </a:extLst>
                </p:cNvPr>
                <p:cNvCxnSpPr/>
                <p:nvPr/>
              </p:nvCxnSpPr>
              <p:spPr>
                <a:xfrm>
                  <a:off x="727343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70">
                  <a:extLst>
                    <a:ext uri="{FF2B5EF4-FFF2-40B4-BE49-F238E27FC236}">
                      <a16:creationId xmlns:a16="http://schemas.microsoft.com/office/drawing/2014/main" id="{860A0EE2-7A29-484C-8120-F0527CED2541}"/>
                    </a:ext>
                  </a:extLst>
                </p:cNvPr>
                <p:cNvCxnSpPr/>
                <p:nvPr/>
              </p:nvCxnSpPr>
              <p:spPr>
                <a:xfrm>
                  <a:off x="747596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71">
                  <a:extLst>
                    <a:ext uri="{FF2B5EF4-FFF2-40B4-BE49-F238E27FC236}">
                      <a16:creationId xmlns:a16="http://schemas.microsoft.com/office/drawing/2014/main" id="{D8C001C0-E7D4-49CB-8229-29D3C78FD2AC}"/>
                    </a:ext>
                  </a:extLst>
                </p:cNvPr>
                <p:cNvCxnSpPr/>
                <p:nvPr/>
              </p:nvCxnSpPr>
              <p:spPr>
                <a:xfrm>
                  <a:off x="713842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72">
                  <a:extLst>
                    <a:ext uri="{FF2B5EF4-FFF2-40B4-BE49-F238E27FC236}">
                      <a16:creationId xmlns:a16="http://schemas.microsoft.com/office/drawing/2014/main" id="{207419C3-657F-4A00-AA03-922020A684F5}"/>
                    </a:ext>
                  </a:extLst>
                </p:cNvPr>
                <p:cNvCxnSpPr/>
                <p:nvPr/>
              </p:nvCxnSpPr>
              <p:spPr>
                <a:xfrm>
                  <a:off x="720593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73">
                  <a:extLst>
                    <a:ext uri="{FF2B5EF4-FFF2-40B4-BE49-F238E27FC236}">
                      <a16:creationId xmlns:a16="http://schemas.microsoft.com/office/drawing/2014/main" id="{0B1868E9-B179-41AF-90C5-4C557925F10B}"/>
                    </a:ext>
                  </a:extLst>
                </p:cNvPr>
                <p:cNvCxnSpPr/>
                <p:nvPr/>
              </p:nvCxnSpPr>
              <p:spPr>
                <a:xfrm>
                  <a:off x="740845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74">
                  <a:extLst>
                    <a:ext uri="{FF2B5EF4-FFF2-40B4-BE49-F238E27FC236}">
                      <a16:creationId xmlns:a16="http://schemas.microsoft.com/office/drawing/2014/main" id="{6FAAF135-54B4-4912-9419-C8E76FA34AEE}"/>
                    </a:ext>
                  </a:extLst>
                </p:cNvPr>
                <p:cNvCxnSpPr/>
                <p:nvPr/>
              </p:nvCxnSpPr>
              <p:spPr>
                <a:xfrm>
                  <a:off x="754347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75">
                  <a:extLst>
                    <a:ext uri="{FF2B5EF4-FFF2-40B4-BE49-F238E27FC236}">
                      <a16:creationId xmlns:a16="http://schemas.microsoft.com/office/drawing/2014/main" id="{C847A7BE-66C1-4F33-8FBD-92D6ABA06C14}"/>
                    </a:ext>
                  </a:extLst>
                </p:cNvPr>
                <p:cNvCxnSpPr/>
                <p:nvPr/>
              </p:nvCxnSpPr>
              <p:spPr>
                <a:xfrm>
                  <a:off x="7610979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76">
                  <a:extLst>
                    <a:ext uri="{FF2B5EF4-FFF2-40B4-BE49-F238E27FC236}">
                      <a16:creationId xmlns:a16="http://schemas.microsoft.com/office/drawing/2014/main" id="{8B7FA879-BEFB-476C-A40A-D9831B2EB215}"/>
                    </a:ext>
                  </a:extLst>
                </p:cNvPr>
                <p:cNvCxnSpPr/>
                <p:nvPr/>
              </p:nvCxnSpPr>
              <p:spPr>
                <a:xfrm>
                  <a:off x="734094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77">
                  <a:extLst>
                    <a:ext uri="{FF2B5EF4-FFF2-40B4-BE49-F238E27FC236}">
                      <a16:creationId xmlns:a16="http://schemas.microsoft.com/office/drawing/2014/main" id="{E1BD0ED6-094A-4046-B5E5-1554A228047B}"/>
                    </a:ext>
                  </a:extLst>
                </p:cNvPr>
                <p:cNvCxnSpPr/>
                <p:nvPr/>
              </p:nvCxnSpPr>
              <p:spPr>
                <a:xfrm>
                  <a:off x="700340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80">
                  <a:extLst>
                    <a:ext uri="{FF2B5EF4-FFF2-40B4-BE49-F238E27FC236}">
                      <a16:creationId xmlns:a16="http://schemas.microsoft.com/office/drawing/2014/main" id="{798CFB15-E23B-4FC2-8E3A-1FAF965E1945}"/>
                    </a:ext>
                  </a:extLst>
                </p:cNvPr>
                <p:cNvCxnSpPr/>
                <p:nvPr/>
              </p:nvCxnSpPr>
              <p:spPr>
                <a:xfrm>
                  <a:off x="774599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81">
                  <a:extLst>
                    <a:ext uri="{FF2B5EF4-FFF2-40B4-BE49-F238E27FC236}">
                      <a16:creationId xmlns:a16="http://schemas.microsoft.com/office/drawing/2014/main" id="{1B48008C-F560-4947-ABF1-A002E8AA28D7}"/>
                    </a:ext>
                  </a:extLst>
                </p:cNvPr>
                <p:cNvCxnSpPr/>
                <p:nvPr/>
              </p:nvCxnSpPr>
              <p:spPr>
                <a:xfrm>
                  <a:off x="7948521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82">
                  <a:extLst>
                    <a:ext uri="{FF2B5EF4-FFF2-40B4-BE49-F238E27FC236}">
                      <a16:creationId xmlns:a16="http://schemas.microsoft.com/office/drawing/2014/main" id="{E4A976F8-F330-4749-9513-8327A71DEF58}"/>
                    </a:ext>
                  </a:extLst>
                </p:cNvPr>
                <p:cNvCxnSpPr/>
                <p:nvPr/>
              </p:nvCxnSpPr>
              <p:spPr>
                <a:xfrm>
                  <a:off x="815104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83">
                  <a:extLst>
                    <a:ext uri="{FF2B5EF4-FFF2-40B4-BE49-F238E27FC236}">
                      <a16:creationId xmlns:a16="http://schemas.microsoft.com/office/drawing/2014/main" id="{BA63D293-8B78-4671-9319-AD367B1BF4F4}"/>
                    </a:ext>
                  </a:extLst>
                </p:cNvPr>
                <p:cNvCxnSpPr/>
                <p:nvPr/>
              </p:nvCxnSpPr>
              <p:spPr>
                <a:xfrm>
                  <a:off x="7813504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84">
                  <a:extLst>
                    <a:ext uri="{FF2B5EF4-FFF2-40B4-BE49-F238E27FC236}">
                      <a16:creationId xmlns:a16="http://schemas.microsoft.com/office/drawing/2014/main" id="{FD8DA180-687C-4914-A06F-5F8F44BA6C90}"/>
                    </a:ext>
                  </a:extLst>
                </p:cNvPr>
                <p:cNvCxnSpPr/>
                <p:nvPr/>
              </p:nvCxnSpPr>
              <p:spPr>
                <a:xfrm>
                  <a:off x="7881012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85">
                  <a:extLst>
                    <a:ext uri="{FF2B5EF4-FFF2-40B4-BE49-F238E27FC236}">
                      <a16:creationId xmlns:a16="http://schemas.microsoft.com/office/drawing/2014/main" id="{8F0E8B62-CFE8-40F7-B107-B25B95A00B9E}"/>
                    </a:ext>
                  </a:extLst>
                </p:cNvPr>
                <p:cNvCxnSpPr/>
                <p:nvPr/>
              </p:nvCxnSpPr>
              <p:spPr>
                <a:xfrm>
                  <a:off x="8083537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86">
                  <a:extLst>
                    <a:ext uri="{FF2B5EF4-FFF2-40B4-BE49-F238E27FC236}">
                      <a16:creationId xmlns:a16="http://schemas.microsoft.com/office/drawing/2014/main" id="{1DA8C860-4D70-46BA-9168-6B116C7C6EA2}"/>
                    </a:ext>
                  </a:extLst>
                </p:cNvPr>
                <p:cNvCxnSpPr/>
                <p:nvPr/>
              </p:nvCxnSpPr>
              <p:spPr>
                <a:xfrm>
                  <a:off x="8218553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87">
                  <a:extLst>
                    <a:ext uri="{FF2B5EF4-FFF2-40B4-BE49-F238E27FC236}">
                      <a16:creationId xmlns:a16="http://schemas.microsoft.com/office/drawing/2014/main" id="{A72060E5-6B3B-42D6-B3D8-1C1A4602B7E4}"/>
                    </a:ext>
                  </a:extLst>
                </p:cNvPr>
                <p:cNvCxnSpPr/>
                <p:nvPr/>
              </p:nvCxnSpPr>
              <p:spPr>
                <a:xfrm>
                  <a:off x="8286062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88">
                  <a:extLst>
                    <a:ext uri="{FF2B5EF4-FFF2-40B4-BE49-F238E27FC236}">
                      <a16:creationId xmlns:a16="http://schemas.microsoft.com/office/drawing/2014/main" id="{DDF4803A-254B-4CFE-9302-79036BB8877C}"/>
                    </a:ext>
                  </a:extLst>
                </p:cNvPr>
                <p:cNvCxnSpPr/>
                <p:nvPr/>
              </p:nvCxnSpPr>
              <p:spPr>
                <a:xfrm>
                  <a:off x="801602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89">
                  <a:extLst>
                    <a:ext uri="{FF2B5EF4-FFF2-40B4-BE49-F238E27FC236}">
                      <a16:creationId xmlns:a16="http://schemas.microsoft.com/office/drawing/2014/main" id="{52FA15F0-ED63-4410-B365-EEEA8C4BD08F}"/>
                    </a:ext>
                  </a:extLst>
                </p:cNvPr>
                <p:cNvCxnSpPr/>
                <p:nvPr/>
              </p:nvCxnSpPr>
              <p:spPr>
                <a:xfrm>
                  <a:off x="767848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92">
                  <a:extLst>
                    <a:ext uri="{FF2B5EF4-FFF2-40B4-BE49-F238E27FC236}">
                      <a16:creationId xmlns:a16="http://schemas.microsoft.com/office/drawing/2014/main" id="{3AE74B65-F1F2-479B-B77A-9A03CCF588F9}"/>
                    </a:ext>
                  </a:extLst>
                </p:cNvPr>
                <p:cNvCxnSpPr/>
                <p:nvPr/>
              </p:nvCxnSpPr>
              <p:spPr>
                <a:xfrm>
                  <a:off x="842107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93">
                  <a:extLst>
                    <a:ext uri="{FF2B5EF4-FFF2-40B4-BE49-F238E27FC236}">
                      <a16:creationId xmlns:a16="http://schemas.microsoft.com/office/drawing/2014/main" id="{514822EC-0C90-46DB-9381-40CFFF61B807}"/>
                    </a:ext>
                  </a:extLst>
                </p:cNvPr>
                <p:cNvCxnSpPr/>
                <p:nvPr/>
              </p:nvCxnSpPr>
              <p:spPr>
                <a:xfrm>
                  <a:off x="8623603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94">
                  <a:extLst>
                    <a:ext uri="{FF2B5EF4-FFF2-40B4-BE49-F238E27FC236}">
                      <a16:creationId xmlns:a16="http://schemas.microsoft.com/office/drawing/2014/main" id="{E5AD908C-C835-460D-9A6F-9406CCBC240A}"/>
                    </a:ext>
                  </a:extLst>
                </p:cNvPr>
                <p:cNvCxnSpPr/>
                <p:nvPr/>
              </p:nvCxnSpPr>
              <p:spPr>
                <a:xfrm>
                  <a:off x="882612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95">
                  <a:extLst>
                    <a:ext uri="{FF2B5EF4-FFF2-40B4-BE49-F238E27FC236}">
                      <a16:creationId xmlns:a16="http://schemas.microsoft.com/office/drawing/2014/main" id="{946D46A4-5E3E-4918-861A-89063AD5762D}"/>
                    </a:ext>
                  </a:extLst>
                </p:cNvPr>
                <p:cNvCxnSpPr/>
                <p:nvPr/>
              </p:nvCxnSpPr>
              <p:spPr>
                <a:xfrm>
                  <a:off x="848858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96">
                  <a:extLst>
                    <a:ext uri="{FF2B5EF4-FFF2-40B4-BE49-F238E27FC236}">
                      <a16:creationId xmlns:a16="http://schemas.microsoft.com/office/drawing/2014/main" id="{AFBA8F21-ADC6-4AE1-93C8-DA5A54B0B948}"/>
                    </a:ext>
                  </a:extLst>
                </p:cNvPr>
                <p:cNvCxnSpPr/>
                <p:nvPr/>
              </p:nvCxnSpPr>
              <p:spPr>
                <a:xfrm>
                  <a:off x="855609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97">
                  <a:extLst>
                    <a:ext uri="{FF2B5EF4-FFF2-40B4-BE49-F238E27FC236}">
                      <a16:creationId xmlns:a16="http://schemas.microsoft.com/office/drawing/2014/main" id="{6770DEA2-78C6-457B-9E56-3E5A9009D3A1}"/>
                    </a:ext>
                  </a:extLst>
                </p:cNvPr>
                <p:cNvCxnSpPr/>
                <p:nvPr/>
              </p:nvCxnSpPr>
              <p:spPr>
                <a:xfrm>
                  <a:off x="875861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98">
                  <a:extLst>
                    <a:ext uri="{FF2B5EF4-FFF2-40B4-BE49-F238E27FC236}">
                      <a16:creationId xmlns:a16="http://schemas.microsoft.com/office/drawing/2014/main" id="{FCDFE7FB-D942-4385-80B1-8CAE9EEC2EBA}"/>
                    </a:ext>
                  </a:extLst>
                </p:cNvPr>
                <p:cNvCxnSpPr/>
                <p:nvPr/>
              </p:nvCxnSpPr>
              <p:spPr>
                <a:xfrm>
                  <a:off x="889363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99">
                  <a:extLst>
                    <a:ext uri="{FF2B5EF4-FFF2-40B4-BE49-F238E27FC236}">
                      <a16:creationId xmlns:a16="http://schemas.microsoft.com/office/drawing/2014/main" id="{288E2DAD-8E98-4AE0-ABA6-74127F263FCD}"/>
                    </a:ext>
                  </a:extLst>
                </p:cNvPr>
                <p:cNvCxnSpPr/>
                <p:nvPr/>
              </p:nvCxnSpPr>
              <p:spPr>
                <a:xfrm>
                  <a:off x="8961144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100">
                  <a:extLst>
                    <a:ext uri="{FF2B5EF4-FFF2-40B4-BE49-F238E27FC236}">
                      <a16:creationId xmlns:a16="http://schemas.microsoft.com/office/drawing/2014/main" id="{90DA749E-B5F3-428B-B979-97940596BB83}"/>
                    </a:ext>
                  </a:extLst>
                </p:cNvPr>
                <p:cNvCxnSpPr/>
                <p:nvPr/>
              </p:nvCxnSpPr>
              <p:spPr>
                <a:xfrm>
                  <a:off x="8691111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101">
                  <a:extLst>
                    <a:ext uri="{FF2B5EF4-FFF2-40B4-BE49-F238E27FC236}">
                      <a16:creationId xmlns:a16="http://schemas.microsoft.com/office/drawing/2014/main" id="{F9A36CE1-2BA3-4B6D-83E0-E25AC68A1C1F}"/>
                    </a:ext>
                  </a:extLst>
                </p:cNvPr>
                <p:cNvCxnSpPr/>
                <p:nvPr/>
              </p:nvCxnSpPr>
              <p:spPr>
                <a:xfrm>
                  <a:off x="8353570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104">
                  <a:extLst>
                    <a:ext uri="{FF2B5EF4-FFF2-40B4-BE49-F238E27FC236}">
                      <a16:creationId xmlns:a16="http://schemas.microsoft.com/office/drawing/2014/main" id="{F08D11CF-1724-4C4F-AFA6-34C6099A0CB6}"/>
                    </a:ext>
                  </a:extLst>
                </p:cNvPr>
                <p:cNvCxnSpPr/>
                <p:nvPr/>
              </p:nvCxnSpPr>
              <p:spPr>
                <a:xfrm>
                  <a:off x="909616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105">
                  <a:extLst>
                    <a:ext uri="{FF2B5EF4-FFF2-40B4-BE49-F238E27FC236}">
                      <a16:creationId xmlns:a16="http://schemas.microsoft.com/office/drawing/2014/main" id="{513DAF0D-41E0-4CF2-A582-4B542600E615}"/>
                    </a:ext>
                  </a:extLst>
                </p:cNvPr>
                <p:cNvCxnSpPr/>
                <p:nvPr/>
              </p:nvCxnSpPr>
              <p:spPr>
                <a:xfrm>
                  <a:off x="9298685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106">
                  <a:extLst>
                    <a:ext uri="{FF2B5EF4-FFF2-40B4-BE49-F238E27FC236}">
                      <a16:creationId xmlns:a16="http://schemas.microsoft.com/office/drawing/2014/main" id="{0F0E1FB0-7C9F-4DA8-8187-DB5916C874C2}"/>
                    </a:ext>
                  </a:extLst>
                </p:cNvPr>
                <p:cNvCxnSpPr/>
                <p:nvPr/>
              </p:nvCxnSpPr>
              <p:spPr>
                <a:xfrm>
                  <a:off x="950121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107">
                  <a:extLst>
                    <a:ext uri="{FF2B5EF4-FFF2-40B4-BE49-F238E27FC236}">
                      <a16:creationId xmlns:a16="http://schemas.microsoft.com/office/drawing/2014/main" id="{7182A25E-1BEF-4164-9DD9-F5A78DC16985}"/>
                    </a:ext>
                  </a:extLst>
                </p:cNvPr>
                <p:cNvCxnSpPr/>
                <p:nvPr/>
              </p:nvCxnSpPr>
              <p:spPr>
                <a:xfrm>
                  <a:off x="916366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108">
                  <a:extLst>
                    <a:ext uri="{FF2B5EF4-FFF2-40B4-BE49-F238E27FC236}">
                      <a16:creationId xmlns:a16="http://schemas.microsoft.com/office/drawing/2014/main" id="{69485306-331A-4A1E-9D37-35D775E72763}"/>
                    </a:ext>
                  </a:extLst>
                </p:cNvPr>
                <p:cNvCxnSpPr/>
                <p:nvPr/>
              </p:nvCxnSpPr>
              <p:spPr>
                <a:xfrm>
                  <a:off x="923117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109">
                  <a:extLst>
                    <a:ext uri="{FF2B5EF4-FFF2-40B4-BE49-F238E27FC236}">
                      <a16:creationId xmlns:a16="http://schemas.microsoft.com/office/drawing/2014/main" id="{8BA0BD7D-C6D3-4557-9BFE-699889333007}"/>
                    </a:ext>
                  </a:extLst>
                </p:cNvPr>
                <p:cNvCxnSpPr/>
                <p:nvPr/>
              </p:nvCxnSpPr>
              <p:spPr>
                <a:xfrm>
                  <a:off x="943370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110">
                  <a:extLst>
                    <a:ext uri="{FF2B5EF4-FFF2-40B4-BE49-F238E27FC236}">
                      <a16:creationId xmlns:a16="http://schemas.microsoft.com/office/drawing/2014/main" id="{6B1EAABE-FCA4-4725-84DE-100729A67B2E}"/>
                    </a:ext>
                  </a:extLst>
                </p:cNvPr>
                <p:cNvCxnSpPr/>
                <p:nvPr/>
              </p:nvCxnSpPr>
              <p:spPr>
                <a:xfrm>
                  <a:off x="956871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111">
                  <a:extLst>
                    <a:ext uri="{FF2B5EF4-FFF2-40B4-BE49-F238E27FC236}">
                      <a16:creationId xmlns:a16="http://schemas.microsoft.com/office/drawing/2014/main" id="{0728CBA7-ECA6-4A58-B499-0872B974D235}"/>
                    </a:ext>
                  </a:extLst>
                </p:cNvPr>
                <p:cNvCxnSpPr/>
                <p:nvPr/>
              </p:nvCxnSpPr>
              <p:spPr>
                <a:xfrm>
                  <a:off x="963622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112">
                  <a:extLst>
                    <a:ext uri="{FF2B5EF4-FFF2-40B4-BE49-F238E27FC236}">
                      <a16:creationId xmlns:a16="http://schemas.microsoft.com/office/drawing/2014/main" id="{7557FFD1-73BD-439D-B1EA-B536234C72E2}"/>
                    </a:ext>
                  </a:extLst>
                </p:cNvPr>
                <p:cNvCxnSpPr/>
                <p:nvPr/>
              </p:nvCxnSpPr>
              <p:spPr>
                <a:xfrm>
                  <a:off x="936619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113">
                  <a:extLst>
                    <a:ext uri="{FF2B5EF4-FFF2-40B4-BE49-F238E27FC236}">
                      <a16:creationId xmlns:a16="http://schemas.microsoft.com/office/drawing/2014/main" id="{93F4378B-F8E2-4599-9718-CA5B517D3637}"/>
                    </a:ext>
                  </a:extLst>
                </p:cNvPr>
                <p:cNvCxnSpPr/>
                <p:nvPr/>
              </p:nvCxnSpPr>
              <p:spPr>
                <a:xfrm>
                  <a:off x="902865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117">
                  <a:extLst>
                    <a:ext uri="{FF2B5EF4-FFF2-40B4-BE49-F238E27FC236}">
                      <a16:creationId xmlns:a16="http://schemas.microsoft.com/office/drawing/2014/main" id="{A2A20280-1272-47A0-9C32-AF5EC16F5208}"/>
                    </a:ext>
                  </a:extLst>
                </p:cNvPr>
                <p:cNvCxnSpPr/>
                <p:nvPr/>
              </p:nvCxnSpPr>
              <p:spPr>
                <a:xfrm>
                  <a:off x="977124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118">
                  <a:extLst>
                    <a:ext uri="{FF2B5EF4-FFF2-40B4-BE49-F238E27FC236}">
                      <a16:creationId xmlns:a16="http://schemas.microsoft.com/office/drawing/2014/main" id="{5719D2D7-A12F-403B-A90C-771BC4CB52D9}"/>
                    </a:ext>
                  </a:extLst>
                </p:cNvPr>
                <p:cNvCxnSpPr/>
                <p:nvPr/>
              </p:nvCxnSpPr>
              <p:spPr>
                <a:xfrm>
                  <a:off x="997376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119">
                  <a:extLst>
                    <a:ext uri="{FF2B5EF4-FFF2-40B4-BE49-F238E27FC236}">
                      <a16:creationId xmlns:a16="http://schemas.microsoft.com/office/drawing/2014/main" id="{1FD76260-8152-42B0-9E8D-972E5FA0B01A}"/>
                    </a:ext>
                  </a:extLst>
                </p:cNvPr>
                <p:cNvCxnSpPr/>
                <p:nvPr/>
              </p:nvCxnSpPr>
              <p:spPr>
                <a:xfrm>
                  <a:off x="1017629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120">
                  <a:extLst>
                    <a:ext uri="{FF2B5EF4-FFF2-40B4-BE49-F238E27FC236}">
                      <a16:creationId xmlns:a16="http://schemas.microsoft.com/office/drawing/2014/main" id="{7594DF96-F861-4602-BA45-FCD7D45A3B2D}"/>
                    </a:ext>
                  </a:extLst>
                </p:cNvPr>
                <p:cNvCxnSpPr/>
                <p:nvPr/>
              </p:nvCxnSpPr>
              <p:spPr>
                <a:xfrm>
                  <a:off x="983875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121">
                  <a:extLst>
                    <a:ext uri="{FF2B5EF4-FFF2-40B4-BE49-F238E27FC236}">
                      <a16:creationId xmlns:a16="http://schemas.microsoft.com/office/drawing/2014/main" id="{4F3CE48F-4F5E-4600-83E1-8A27B6DCDEDA}"/>
                    </a:ext>
                  </a:extLst>
                </p:cNvPr>
                <p:cNvCxnSpPr/>
                <p:nvPr/>
              </p:nvCxnSpPr>
              <p:spPr>
                <a:xfrm>
                  <a:off x="990626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122">
                  <a:extLst>
                    <a:ext uri="{FF2B5EF4-FFF2-40B4-BE49-F238E27FC236}">
                      <a16:creationId xmlns:a16="http://schemas.microsoft.com/office/drawing/2014/main" id="{60C91FDC-9E0E-4F83-91D6-2CE519B9DFBA}"/>
                    </a:ext>
                  </a:extLst>
                </p:cNvPr>
                <p:cNvCxnSpPr/>
                <p:nvPr/>
              </p:nvCxnSpPr>
              <p:spPr>
                <a:xfrm>
                  <a:off x="1010878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123">
                  <a:extLst>
                    <a:ext uri="{FF2B5EF4-FFF2-40B4-BE49-F238E27FC236}">
                      <a16:creationId xmlns:a16="http://schemas.microsoft.com/office/drawing/2014/main" id="{611793AA-D7B2-44B1-9046-ABA38D2257F8}"/>
                    </a:ext>
                  </a:extLst>
                </p:cNvPr>
                <p:cNvCxnSpPr/>
                <p:nvPr/>
              </p:nvCxnSpPr>
              <p:spPr>
                <a:xfrm>
                  <a:off x="1024380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124">
                  <a:extLst>
                    <a:ext uri="{FF2B5EF4-FFF2-40B4-BE49-F238E27FC236}">
                      <a16:creationId xmlns:a16="http://schemas.microsoft.com/office/drawing/2014/main" id="{C34F2E26-8371-4927-A9FE-AE9475B66A9F}"/>
                    </a:ext>
                  </a:extLst>
                </p:cNvPr>
                <p:cNvCxnSpPr/>
                <p:nvPr/>
              </p:nvCxnSpPr>
              <p:spPr>
                <a:xfrm>
                  <a:off x="1031130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125">
                  <a:extLst>
                    <a:ext uri="{FF2B5EF4-FFF2-40B4-BE49-F238E27FC236}">
                      <a16:creationId xmlns:a16="http://schemas.microsoft.com/office/drawing/2014/main" id="{8B3E65BF-67A1-4119-B944-6F516E1725D2}"/>
                    </a:ext>
                  </a:extLst>
                </p:cNvPr>
                <p:cNvCxnSpPr/>
                <p:nvPr/>
              </p:nvCxnSpPr>
              <p:spPr>
                <a:xfrm>
                  <a:off x="1004127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126">
                  <a:extLst>
                    <a:ext uri="{FF2B5EF4-FFF2-40B4-BE49-F238E27FC236}">
                      <a16:creationId xmlns:a16="http://schemas.microsoft.com/office/drawing/2014/main" id="{BA6E1CBC-C9B1-4C4F-9568-8964D6D21657}"/>
                    </a:ext>
                  </a:extLst>
                </p:cNvPr>
                <p:cNvCxnSpPr/>
                <p:nvPr/>
              </p:nvCxnSpPr>
              <p:spPr>
                <a:xfrm>
                  <a:off x="970373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129">
                  <a:extLst>
                    <a:ext uri="{FF2B5EF4-FFF2-40B4-BE49-F238E27FC236}">
                      <a16:creationId xmlns:a16="http://schemas.microsoft.com/office/drawing/2014/main" id="{A87247E4-706D-4F86-8F6B-F0385A187784}"/>
                    </a:ext>
                  </a:extLst>
                </p:cNvPr>
                <p:cNvCxnSpPr/>
                <p:nvPr/>
              </p:nvCxnSpPr>
              <p:spPr>
                <a:xfrm>
                  <a:off x="1044632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130">
                  <a:extLst>
                    <a:ext uri="{FF2B5EF4-FFF2-40B4-BE49-F238E27FC236}">
                      <a16:creationId xmlns:a16="http://schemas.microsoft.com/office/drawing/2014/main" id="{A13FE845-8D4D-4F87-8BB3-714A1E243E34}"/>
                    </a:ext>
                  </a:extLst>
                </p:cNvPr>
                <p:cNvCxnSpPr/>
                <p:nvPr/>
              </p:nvCxnSpPr>
              <p:spPr>
                <a:xfrm>
                  <a:off x="1064885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131">
                  <a:extLst>
                    <a:ext uri="{FF2B5EF4-FFF2-40B4-BE49-F238E27FC236}">
                      <a16:creationId xmlns:a16="http://schemas.microsoft.com/office/drawing/2014/main" id="{E85A52D3-D3B5-4565-A6A5-B2FFC296AC05}"/>
                    </a:ext>
                  </a:extLst>
                </p:cNvPr>
                <p:cNvCxnSpPr/>
                <p:nvPr/>
              </p:nvCxnSpPr>
              <p:spPr>
                <a:xfrm>
                  <a:off x="108513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132">
                  <a:extLst>
                    <a:ext uri="{FF2B5EF4-FFF2-40B4-BE49-F238E27FC236}">
                      <a16:creationId xmlns:a16="http://schemas.microsoft.com/office/drawing/2014/main" id="{F142FD15-5D96-4940-AC9E-84B53BB7B576}"/>
                    </a:ext>
                  </a:extLst>
                </p:cNvPr>
                <p:cNvCxnSpPr/>
                <p:nvPr/>
              </p:nvCxnSpPr>
              <p:spPr>
                <a:xfrm>
                  <a:off x="1051383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133">
                  <a:extLst>
                    <a:ext uri="{FF2B5EF4-FFF2-40B4-BE49-F238E27FC236}">
                      <a16:creationId xmlns:a16="http://schemas.microsoft.com/office/drawing/2014/main" id="{5E835544-151D-484A-ABF8-5205D4B668C2}"/>
                    </a:ext>
                  </a:extLst>
                </p:cNvPr>
                <p:cNvCxnSpPr/>
                <p:nvPr/>
              </p:nvCxnSpPr>
              <p:spPr>
                <a:xfrm>
                  <a:off x="1058134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134">
                  <a:extLst>
                    <a:ext uri="{FF2B5EF4-FFF2-40B4-BE49-F238E27FC236}">
                      <a16:creationId xmlns:a16="http://schemas.microsoft.com/office/drawing/2014/main" id="{CEFCF9A6-848E-419B-9E4A-37780F11E931}"/>
                    </a:ext>
                  </a:extLst>
                </p:cNvPr>
                <p:cNvCxnSpPr/>
                <p:nvPr/>
              </p:nvCxnSpPr>
              <p:spPr>
                <a:xfrm>
                  <a:off x="1078386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135">
                  <a:extLst>
                    <a:ext uri="{FF2B5EF4-FFF2-40B4-BE49-F238E27FC236}">
                      <a16:creationId xmlns:a16="http://schemas.microsoft.com/office/drawing/2014/main" id="{9D66DECE-B927-489A-A5CE-C1E9D28C7EFE}"/>
                    </a:ext>
                  </a:extLst>
                </p:cNvPr>
                <p:cNvCxnSpPr/>
                <p:nvPr/>
              </p:nvCxnSpPr>
              <p:spPr>
                <a:xfrm>
                  <a:off x="109188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136">
                  <a:extLst>
                    <a:ext uri="{FF2B5EF4-FFF2-40B4-BE49-F238E27FC236}">
                      <a16:creationId xmlns:a16="http://schemas.microsoft.com/office/drawing/2014/main" id="{C2E76E34-85E0-4C75-89A1-D031E64EB208}"/>
                    </a:ext>
                  </a:extLst>
                </p:cNvPr>
                <p:cNvCxnSpPr/>
                <p:nvPr/>
              </p:nvCxnSpPr>
              <p:spPr>
                <a:xfrm>
                  <a:off x="1098639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137">
                  <a:extLst>
                    <a:ext uri="{FF2B5EF4-FFF2-40B4-BE49-F238E27FC236}">
                      <a16:creationId xmlns:a16="http://schemas.microsoft.com/office/drawing/2014/main" id="{7DF2B783-5F8F-4323-BFE5-4B2F8E3A7FA2}"/>
                    </a:ext>
                  </a:extLst>
                </p:cNvPr>
                <p:cNvCxnSpPr/>
                <p:nvPr/>
              </p:nvCxnSpPr>
              <p:spPr>
                <a:xfrm>
                  <a:off x="1071635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138">
                  <a:extLst>
                    <a:ext uri="{FF2B5EF4-FFF2-40B4-BE49-F238E27FC236}">
                      <a16:creationId xmlns:a16="http://schemas.microsoft.com/office/drawing/2014/main" id="{7CBF8492-59A2-41F8-8A95-AE6BD59D7237}"/>
                    </a:ext>
                  </a:extLst>
                </p:cNvPr>
                <p:cNvCxnSpPr/>
                <p:nvPr/>
              </p:nvCxnSpPr>
              <p:spPr>
                <a:xfrm>
                  <a:off x="1037881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142">
                  <a:extLst>
                    <a:ext uri="{FF2B5EF4-FFF2-40B4-BE49-F238E27FC236}">
                      <a16:creationId xmlns:a16="http://schemas.microsoft.com/office/drawing/2014/main" id="{9996BA67-4C60-4E91-A4AD-3DC75D4CA50C}"/>
                    </a:ext>
                  </a:extLst>
                </p:cNvPr>
                <p:cNvCxnSpPr/>
                <p:nvPr/>
              </p:nvCxnSpPr>
              <p:spPr>
                <a:xfrm>
                  <a:off x="1112140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143">
                  <a:extLst>
                    <a:ext uri="{FF2B5EF4-FFF2-40B4-BE49-F238E27FC236}">
                      <a16:creationId xmlns:a16="http://schemas.microsoft.com/office/drawing/2014/main" id="{3C0CEFE9-FC38-4E7F-8D1A-CEC3B6E92F81}"/>
                    </a:ext>
                  </a:extLst>
                </p:cNvPr>
                <p:cNvCxnSpPr/>
                <p:nvPr/>
              </p:nvCxnSpPr>
              <p:spPr>
                <a:xfrm>
                  <a:off x="1132393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144">
                  <a:extLst>
                    <a:ext uri="{FF2B5EF4-FFF2-40B4-BE49-F238E27FC236}">
                      <a16:creationId xmlns:a16="http://schemas.microsoft.com/office/drawing/2014/main" id="{DF075AE6-864F-4822-9C76-FE05262C73E5}"/>
                    </a:ext>
                  </a:extLst>
                </p:cNvPr>
                <p:cNvCxnSpPr/>
                <p:nvPr/>
              </p:nvCxnSpPr>
              <p:spPr>
                <a:xfrm>
                  <a:off x="115264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145">
                  <a:extLst>
                    <a:ext uri="{FF2B5EF4-FFF2-40B4-BE49-F238E27FC236}">
                      <a16:creationId xmlns:a16="http://schemas.microsoft.com/office/drawing/2014/main" id="{C9B5E20D-CC6F-4664-BB32-598B02D93578}"/>
                    </a:ext>
                  </a:extLst>
                </p:cNvPr>
                <p:cNvCxnSpPr/>
                <p:nvPr/>
              </p:nvCxnSpPr>
              <p:spPr>
                <a:xfrm>
                  <a:off x="111889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146">
                  <a:extLst>
                    <a:ext uri="{FF2B5EF4-FFF2-40B4-BE49-F238E27FC236}">
                      <a16:creationId xmlns:a16="http://schemas.microsoft.com/office/drawing/2014/main" id="{FD7F1F65-E0BD-4E38-AA00-30495E9F7AA2}"/>
                    </a:ext>
                  </a:extLst>
                </p:cNvPr>
                <p:cNvCxnSpPr/>
                <p:nvPr/>
              </p:nvCxnSpPr>
              <p:spPr>
                <a:xfrm>
                  <a:off x="112564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147">
                  <a:extLst>
                    <a:ext uri="{FF2B5EF4-FFF2-40B4-BE49-F238E27FC236}">
                      <a16:creationId xmlns:a16="http://schemas.microsoft.com/office/drawing/2014/main" id="{866FE4C9-86C4-4B3B-83FC-C020E9D5957E}"/>
                    </a:ext>
                  </a:extLst>
                </p:cNvPr>
                <p:cNvCxnSpPr/>
                <p:nvPr/>
              </p:nvCxnSpPr>
              <p:spPr>
                <a:xfrm>
                  <a:off x="1145894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148">
                  <a:extLst>
                    <a:ext uri="{FF2B5EF4-FFF2-40B4-BE49-F238E27FC236}">
                      <a16:creationId xmlns:a16="http://schemas.microsoft.com/office/drawing/2014/main" id="{5F7C4E9C-80E6-48DA-B71B-3F46959E9EF2}"/>
                    </a:ext>
                  </a:extLst>
                </p:cNvPr>
                <p:cNvCxnSpPr/>
                <p:nvPr/>
              </p:nvCxnSpPr>
              <p:spPr>
                <a:xfrm>
                  <a:off x="115939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149">
                  <a:extLst>
                    <a:ext uri="{FF2B5EF4-FFF2-40B4-BE49-F238E27FC236}">
                      <a16:creationId xmlns:a16="http://schemas.microsoft.com/office/drawing/2014/main" id="{F6B4B200-804E-447F-BEAE-A9CD1F8FD0E3}"/>
                    </a:ext>
                  </a:extLst>
                </p:cNvPr>
                <p:cNvCxnSpPr/>
                <p:nvPr/>
              </p:nvCxnSpPr>
              <p:spPr>
                <a:xfrm>
                  <a:off x="1166148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150">
                  <a:extLst>
                    <a:ext uri="{FF2B5EF4-FFF2-40B4-BE49-F238E27FC236}">
                      <a16:creationId xmlns:a16="http://schemas.microsoft.com/office/drawing/2014/main" id="{309DEBAA-3A8E-4899-8904-BC6255E5CD55}"/>
                    </a:ext>
                  </a:extLst>
                </p:cNvPr>
                <p:cNvCxnSpPr/>
                <p:nvPr/>
              </p:nvCxnSpPr>
              <p:spPr>
                <a:xfrm>
                  <a:off x="113914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151">
                  <a:extLst>
                    <a:ext uri="{FF2B5EF4-FFF2-40B4-BE49-F238E27FC236}">
                      <a16:creationId xmlns:a16="http://schemas.microsoft.com/office/drawing/2014/main" id="{EB2891F8-D374-45A0-BC58-B12A035EFCB0}"/>
                    </a:ext>
                  </a:extLst>
                </p:cNvPr>
                <p:cNvCxnSpPr/>
                <p:nvPr/>
              </p:nvCxnSpPr>
              <p:spPr>
                <a:xfrm>
                  <a:off x="110539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142">
                  <a:extLst>
                    <a:ext uri="{FF2B5EF4-FFF2-40B4-BE49-F238E27FC236}">
                      <a16:creationId xmlns:a16="http://schemas.microsoft.com/office/drawing/2014/main" id="{1315865F-9DD9-46DB-A323-1922DCBADC2C}"/>
                    </a:ext>
                  </a:extLst>
                </p:cNvPr>
                <p:cNvCxnSpPr/>
                <p:nvPr/>
              </p:nvCxnSpPr>
              <p:spPr>
                <a:xfrm>
                  <a:off x="1180289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143">
                  <a:extLst>
                    <a:ext uri="{FF2B5EF4-FFF2-40B4-BE49-F238E27FC236}">
                      <a16:creationId xmlns:a16="http://schemas.microsoft.com/office/drawing/2014/main" id="{5CE55EB5-C996-4E43-B062-2FBD47476922}"/>
                    </a:ext>
                  </a:extLst>
                </p:cNvPr>
                <p:cNvCxnSpPr/>
                <p:nvPr/>
              </p:nvCxnSpPr>
              <p:spPr>
                <a:xfrm>
                  <a:off x="1200542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144">
                  <a:extLst>
                    <a:ext uri="{FF2B5EF4-FFF2-40B4-BE49-F238E27FC236}">
                      <a16:creationId xmlns:a16="http://schemas.microsoft.com/office/drawing/2014/main" id="{BAA2F625-8902-40CF-8EA8-D019113268C2}"/>
                    </a:ext>
                  </a:extLst>
                </p:cNvPr>
                <p:cNvCxnSpPr/>
                <p:nvPr/>
              </p:nvCxnSpPr>
              <p:spPr>
                <a:xfrm>
                  <a:off x="1220794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145">
                  <a:extLst>
                    <a:ext uri="{FF2B5EF4-FFF2-40B4-BE49-F238E27FC236}">
                      <a16:creationId xmlns:a16="http://schemas.microsoft.com/office/drawing/2014/main" id="{1EDF22B7-E7CE-4BA4-9561-20A4A02AC75C}"/>
                    </a:ext>
                  </a:extLst>
                </p:cNvPr>
                <p:cNvCxnSpPr/>
                <p:nvPr/>
              </p:nvCxnSpPr>
              <p:spPr>
                <a:xfrm>
                  <a:off x="1187040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146">
                  <a:extLst>
                    <a:ext uri="{FF2B5EF4-FFF2-40B4-BE49-F238E27FC236}">
                      <a16:creationId xmlns:a16="http://schemas.microsoft.com/office/drawing/2014/main" id="{4D10662C-66D5-40A3-9F73-B4199BD4C568}"/>
                    </a:ext>
                  </a:extLst>
                </p:cNvPr>
                <p:cNvCxnSpPr/>
                <p:nvPr/>
              </p:nvCxnSpPr>
              <p:spPr>
                <a:xfrm>
                  <a:off x="1193791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147">
                  <a:extLst>
                    <a:ext uri="{FF2B5EF4-FFF2-40B4-BE49-F238E27FC236}">
                      <a16:creationId xmlns:a16="http://schemas.microsoft.com/office/drawing/2014/main" id="{9DFC52D6-10C8-4E71-9BA9-9EB4EFF45F52}"/>
                    </a:ext>
                  </a:extLst>
                </p:cNvPr>
                <p:cNvCxnSpPr/>
                <p:nvPr/>
              </p:nvCxnSpPr>
              <p:spPr>
                <a:xfrm>
                  <a:off x="1214043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148">
                  <a:extLst>
                    <a:ext uri="{FF2B5EF4-FFF2-40B4-BE49-F238E27FC236}">
                      <a16:creationId xmlns:a16="http://schemas.microsoft.com/office/drawing/2014/main" id="{27B83FF2-1893-44F4-9BF1-DA49007E34D3}"/>
                    </a:ext>
                  </a:extLst>
                </p:cNvPr>
                <p:cNvCxnSpPr/>
                <p:nvPr/>
              </p:nvCxnSpPr>
              <p:spPr>
                <a:xfrm>
                  <a:off x="1227545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149">
                  <a:extLst>
                    <a:ext uri="{FF2B5EF4-FFF2-40B4-BE49-F238E27FC236}">
                      <a16:creationId xmlns:a16="http://schemas.microsoft.com/office/drawing/2014/main" id="{C2164A20-5B0D-4757-9659-5E549500878D}"/>
                    </a:ext>
                  </a:extLst>
                </p:cNvPr>
                <p:cNvCxnSpPr/>
                <p:nvPr/>
              </p:nvCxnSpPr>
              <p:spPr>
                <a:xfrm>
                  <a:off x="1234297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150">
                  <a:extLst>
                    <a:ext uri="{FF2B5EF4-FFF2-40B4-BE49-F238E27FC236}">
                      <a16:creationId xmlns:a16="http://schemas.microsoft.com/office/drawing/2014/main" id="{84EE3D67-D8B8-4455-8197-A9F1BAEDBDF0}"/>
                    </a:ext>
                  </a:extLst>
                </p:cNvPr>
                <p:cNvCxnSpPr/>
                <p:nvPr/>
              </p:nvCxnSpPr>
              <p:spPr>
                <a:xfrm>
                  <a:off x="1207292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151">
                  <a:extLst>
                    <a:ext uri="{FF2B5EF4-FFF2-40B4-BE49-F238E27FC236}">
                      <a16:creationId xmlns:a16="http://schemas.microsoft.com/office/drawing/2014/main" id="{035FB996-C2F1-479B-A32E-A543510CBAE4}"/>
                    </a:ext>
                  </a:extLst>
                </p:cNvPr>
                <p:cNvCxnSpPr/>
                <p:nvPr/>
              </p:nvCxnSpPr>
              <p:spPr>
                <a:xfrm>
                  <a:off x="1173538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TextBox 169">
                <a:extLst>
                  <a:ext uri="{FF2B5EF4-FFF2-40B4-BE49-F238E27FC236}">
                    <a16:creationId xmlns:a16="http://schemas.microsoft.com/office/drawing/2014/main" id="{AEC97070-3844-4C83-A4E6-2ED360E8059B}"/>
                  </a:ext>
                </a:extLst>
              </p:cNvPr>
              <p:cNvSpPr txBox="1"/>
              <p:nvPr/>
            </p:nvSpPr>
            <p:spPr>
              <a:xfrm>
                <a:off x="4084247" y="649472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61" name="TextBox 170">
                <a:extLst>
                  <a:ext uri="{FF2B5EF4-FFF2-40B4-BE49-F238E27FC236}">
                    <a16:creationId xmlns:a16="http://schemas.microsoft.com/office/drawing/2014/main" id="{AA044B3E-6F5B-4EF3-99AA-366E1F9EC262}"/>
                  </a:ext>
                </a:extLst>
              </p:cNvPr>
              <p:cNvSpPr txBox="1"/>
              <p:nvPr/>
            </p:nvSpPr>
            <p:spPr>
              <a:xfrm>
                <a:off x="4751333" y="649472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Ter</a:t>
                </a:r>
              </a:p>
            </p:txBody>
          </p:sp>
          <p:sp>
            <p:nvSpPr>
              <p:cNvPr id="162" name="TextBox 172">
                <a:extLst>
                  <a:ext uri="{FF2B5EF4-FFF2-40B4-BE49-F238E27FC236}">
                    <a16:creationId xmlns:a16="http://schemas.microsoft.com/office/drawing/2014/main" id="{C4B2E836-F256-40E8-860F-4D2EB6F3B780}"/>
                  </a:ext>
                </a:extLst>
              </p:cNvPr>
              <p:cNvSpPr txBox="1"/>
              <p:nvPr/>
            </p:nvSpPr>
            <p:spPr>
              <a:xfrm>
                <a:off x="5382285" y="649472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63" name="TextBox 176">
                <a:extLst>
                  <a:ext uri="{FF2B5EF4-FFF2-40B4-BE49-F238E27FC236}">
                    <a16:creationId xmlns:a16="http://schemas.microsoft.com/office/drawing/2014/main" id="{CC837395-30EA-4C3B-A570-3B307E46E96F}"/>
                  </a:ext>
                </a:extLst>
              </p:cNvPr>
              <p:cNvSpPr txBox="1"/>
              <p:nvPr/>
            </p:nvSpPr>
            <p:spPr>
              <a:xfrm>
                <a:off x="6072582" y="649472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Qui</a:t>
                </a:r>
              </a:p>
            </p:txBody>
          </p:sp>
          <p:sp>
            <p:nvSpPr>
              <p:cNvPr id="164" name="TextBox 177">
                <a:extLst>
                  <a:ext uri="{FF2B5EF4-FFF2-40B4-BE49-F238E27FC236}">
                    <a16:creationId xmlns:a16="http://schemas.microsoft.com/office/drawing/2014/main" id="{770F6EF2-2380-4F9A-827D-51B5A6A3731D}"/>
                  </a:ext>
                </a:extLst>
              </p:cNvPr>
              <p:cNvSpPr txBox="1"/>
              <p:nvPr/>
            </p:nvSpPr>
            <p:spPr>
              <a:xfrm>
                <a:off x="6749484" y="649472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  <p:sp>
            <p:nvSpPr>
              <p:cNvPr id="169" name="TextBox 179">
                <a:extLst>
                  <a:ext uri="{FF2B5EF4-FFF2-40B4-BE49-F238E27FC236}">
                    <a16:creationId xmlns:a16="http://schemas.microsoft.com/office/drawing/2014/main" id="{ED8C4F75-97C1-43C7-811A-0A0033C2CAA0}"/>
                  </a:ext>
                </a:extLst>
              </p:cNvPr>
              <p:cNvSpPr txBox="1"/>
              <p:nvPr/>
            </p:nvSpPr>
            <p:spPr>
              <a:xfrm>
                <a:off x="7419412" y="649472"/>
                <a:ext cx="415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Sab</a:t>
                </a:r>
              </a:p>
            </p:txBody>
          </p:sp>
          <p:sp>
            <p:nvSpPr>
              <p:cNvPr id="170" name="TextBox 180">
                <a:extLst>
                  <a:ext uri="{FF2B5EF4-FFF2-40B4-BE49-F238E27FC236}">
                    <a16:creationId xmlns:a16="http://schemas.microsoft.com/office/drawing/2014/main" id="{BAE712AE-7407-4791-A2CD-8902584CF3BF}"/>
                  </a:ext>
                </a:extLst>
              </p:cNvPr>
              <p:cNvSpPr txBox="1"/>
              <p:nvPr/>
            </p:nvSpPr>
            <p:spPr>
              <a:xfrm>
                <a:off x="8025815" y="649472"/>
                <a:ext cx="490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Dom</a:t>
                </a:r>
              </a:p>
            </p:txBody>
          </p:sp>
          <p:sp>
            <p:nvSpPr>
              <p:cNvPr id="171" name="TextBox 169">
                <a:extLst>
                  <a:ext uri="{FF2B5EF4-FFF2-40B4-BE49-F238E27FC236}">
                    <a16:creationId xmlns:a16="http://schemas.microsoft.com/office/drawing/2014/main" id="{08D59043-0D9F-451A-92DE-8A425CF8F8FF}"/>
                  </a:ext>
                </a:extLst>
              </p:cNvPr>
              <p:cNvSpPr txBox="1"/>
              <p:nvPr/>
            </p:nvSpPr>
            <p:spPr>
              <a:xfrm>
                <a:off x="8747968" y="654633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72" name="TextBox 170">
                <a:extLst>
                  <a:ext uri="{FF2B5EF4-FFF2-40B4-BE49-F238E27FC236}">
                    <a16:creationId xmlns:a16="http://schemas.microsoft.com/office/drawing/2014/main" id="{E83F90F0-7CBE-4F22-9EDB-1719F804F530}"/>
                  </a:ext>
                </a:extLst>
              </p:cNvPr>
              <p:cNvSpPr txBox="1"/>
              <p:nvPr/>
            </p:nvSpPr>
            <p:spPr>
              <a:xfrm>
                <a:off x="9415054" y="654633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Ter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BFA4E449-2833-48A0-80B6-59FCE3646C3B}"/>
                  </a:ext>
                </a:extLst>
              </p:cNvPr>
              <p:cNvSpPr txBox="1"/>
              <p:nvPr/>
            </p:nvSpPr>
            <p:spPr>
              <a:xfrm>
                <a:off x="10046006" y="654633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74" name="TextBox 176">
                <a:extLst>
                  <a:ext uri="{FF2B5EF4-FFF2-40B4-BE49-F238E27FC236}">
                    <a16:creationId xmlns:a16="http://schemas.microsoft.com/office/drawing/2014/main" id="{2A2F0D26-B900-43D3-98CE-43B264855796}"/>
                  </a:ext>
                </a:extLst>
              </p:cNvPr>
              <p:cNvSpPr txBox="1"/>
              <p:nvPr/>
            </p:nvSpPr>
            <p:spPr>
              <a:xfrm>
                <a:off x="10736303" y="654633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Qui</a:t>
                </a:r>
              </a:p>
            </p:txBody>
          </p:sp>
          <p:sp>
            <p:nvSpPr>
              <p:cNvPr id="175" name="TextBox 177">
                <a:extLst>
                  <a:ext uri="{FF2B5EF4-FFF2-40B4-BE49-F238E27FC236}">
                    <a16:creationId xmlns:a16="http://schemas.microsoft.com/office/drawing/2014/main" id="{76DE2DF6-8E7D-4BDF-BA68-F61FC7533568}"/>
                  </a:ext>
                </a:extLst>
              </p:cNvPr>
              <p:cNvSpPr txBox="1"/>
              <p:nvPr/>
            </p:nvSpPr>
            <p:spPr>
              <a:xfrm>
                <a:off x="11413205" y="654633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</p:grp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F643029A-8220-4305-9591-98E6FEA276D1}"/>
                </a:ext>
              </a:extLst>
            </p:cNvPr>
            <p:cNvSpPr txBox="1"/>
            <p:nvPr/>
          </p:nvSpPr>
          <p:spPr>
            <a:xfrm>
              <a:off x="6807346" y="732172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19/10</a:t>
              </a:r>
            </a:p>
          </p:txBody>
        </p:sp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BCC3E10A-09D9-4AC6-BB8F-ECB6CB115733}"/>
                </a:ext>
              </a:extLst>
            </p:cNvPr>
            <p:cNvSpPr txBox="1"/>
            <p:nvPr/>
          </p:nvSpPr>
          <p:spPr>
            <a:xfrm>
              <a:off x="8523669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22/10</a:t>
              </a:r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6C55A8BB-4179-4945-8B71-A12B1ABF9329}"/>
                </a:ext>
              </a:extLst>
            </p:cNvPr>
            <p:cNvSpPr txBox="1"/>
            <p:nvPr/>
          </p:nvSpPr>
          <p:spPr>
            <a:xfrm>
              <a:off x="11481338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26/10</a:t>
              </a:r>
            </a:p>
          </p:txBody>
        </p:sp>
        <p:sp>
          <p:nvSpPr>
            <p:cNvPr id="158" name="CaixaDeTexto 157">
              <a:extLst>
                <a:ext uri="{FF2B5EF4-FFF2-40B4-BE49-F238E27FC236}">
                  <a16:creationId xmlns:a16="http://schemas.microsoft.com/office/drawing/2014/main" id="{4F12297B-A708-4CF6-8854-55F56025F87F}"/>
                </a:ext>
              </a:extLst>
            </p:cNvPr>
            <p:cNvSpPr txBox="1"/>
            <p:nvPr/>
          </p:nvSpPr>
          <p:spPr>
            <a:xfrm>
              <a:off x="3846554" y="737301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25260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F1D3E77-85F6-406F-8705-B6653A1F3081}"/>
              </a:ext>
            </a:extLst>
          </p:cNvPr>
          <p:cNvCxnSpPr>
            <a:cxnSpLocks/>
          </p:cNvCxnSpPr>
          <p:nvPr/>
        </p:nvCxnSpPr>
        <p:spPr>
          <a:xfrm>
            <a:off x="3758940" y="202380"/>
            <a:ext cx="20437" cy="6387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F199D372-1972-48CD-B629-813AB7FC67D0}"/>
              </a:ext>
            </a:extLst>
          </p:cNvPr>
          <p:cNvSpPr txBox="1">
            <a:spLocks/>
          </p:cNvSpPr>
          <p:nvPr/>
        </p:nvSpPr>
        <p:spPr>
          <a:xfrm>
            <a:off x="125862" y="83530"/>
            <a:ext cx="3567020" cy="5943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Produto </a:t>
            </a:r>
            <a:r>
              <a:rPr lang="en-US" b="1" dirty="0" err="1">
                <a:solidFill>
                  <a:schemeClr val="accent1"/>
                </a:solidFill>
              </a:rPr>
              <a:t>Íris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ADD7F16-89AD-46BC-88EE-9C968EECA3D9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3704621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Report de Atividades x Planejamento</a:t>
            </a:r>
            <a:endParaRPr lang="uk-UA" sz="1600" dirty="0"/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7C755306-A7E4-4D5B-92F6-76B43006CEB2}"/>
              </a:ext>
            </a:extLst>
          </p:cNvPr>
          <p:cNvSpPr/>
          <p:nvPr/>
        </p:nvSpPr>
        <p:spPr>
          <a:xfrm>
            <a:off x="1916020" y="1077244"/>
            <a:ext cx="1703841" cy="1271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31">
            <a:extLst>
              <a:ext uri="{FF2B5EF4-FFF2-40B4-BE49-F238E27FC236}">
                <a16:creationId xmlns:a16="http://schemas.microsoft.com/office/drawing/2014/main" id="{387284FA-C6E8-4C35-82A5-91E3E69BBFC5}"/>
              </a:ext>
            </a:extLst>
          </p:cNvPr>
          <p:cNvSpPr/>
          <p:nvPr/>
        </p:nvSpPr>
        <p:spPr>
          <a:xfrm>
            <a:off x="1916019" y="1272554"/>
            <a:ext cx="1703841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João Teodoro</a:t>
            </a:r>
          </a:p>
        </p:txBody>
      </p:sp>
      <p:sp>
        <p:nvSpPr>
          <p:cNvPr id="167" name="Rectangle 32">
            <a:extLst>
              <a:ext uri="{FF2B5EF4-FFF2-40B4-BE49-F238E27FC236}">
                <a16:creationId xmlns:a16="http://schemas.microsoft.com/office/drawing/2014/main" id="{ECBEED2E-3807-4CF7-BA9A-797A3D966696}"/>
              </a:ext>
            </a:extLst>
          </p:cNvPr>
          <p:cNvSpPr/>
          <p:nvPr/>
        </p:nvSpPr>
        <p:spPr>
          <a:xfrm>
            <a:off x="1916020" y="1535828"/>
            <a:ext cx="1678125" cy="677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i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Desenvolvedor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0730A74-C9F5-4E9A-B7C2-D4EB1B1FF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110348"/>
              </p:ext>
            </p:extLst>
          </p:nvPr>
        </p:nvGraphicFramePr>
        <p:xfrm>
          <a:off x="207496" y="2425001"/>
          <a:ext cx="341704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3">
                  <a:extLst>
                    <a:ext uri="{9D8B030D-6E8A-4147-A177-3AD203B41FA5}">
                      <a16:colId xmlns:a16="http://schemas.microsoft.com/office/drawing/2014/main" val="2129890413"/>
                    </a:ext>
                  </a:extLst>
                </a:gridCol>
                <a:gridCol w="1708523">
                  <a:extLst>
                    <a:ext uri="{9D8B030D-6E8A-4147-A177-3AD203B41FA5}">
                      <a16:colId xmlns:a16="http://schemas.microsoft.com/office/drawing/2014/main" val="4020646676"/>
                    </a:ext>
                  </a:extLst>
                </a:gridCol>
              </a:tblGrid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SKILLS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NÍVEL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1315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Java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3400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351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.Net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8783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Banco de Dados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54984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Infraestrutura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511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Arquitetura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32098"/>
                  </a:ext>
                </a:extLst>
              </a:tr>
            </a:tbl>
          </a:graphicData>
        </a:graphic>
      </p:graphicFrame>
      <p:pic>
        <p:nvPicPr>
          <p:cNvPr id="164" name="Imagem 163">
            <a:extLst>
              <a:ext uri="{FF2B5EF4-FFF2-40B4-BE49-F238E27FC236}">
                <a16:creationId xmlns:a16="http://schemas.microsoft.com/office/drawing/2014/main" id="{00322798-87F4-40F6-BD02-498EB45DA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90" y="1080366"/>
            <a:ext cx="1691714" cy="1261927"/>
          </a:xfrm>
          <a:prstGeom prst="rect">
            <a:avLst/>
          </a:prstGeom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EBC38412-2E22-43DC-9E25-D26B02F188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028537"/>
              </p:ext>
            </p:extLst>
          </p:nvPr>
        </p:nvGraphicFramePr>
        <p:xfrm>
          <a:off x="198000" y="4755600"/>
          <a:ext cx="327025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Worksheet" r:id="rId4" imgW="3270139" imgH="2032175" progId="Excel.Sheet.12">
                  <p:link updateAutomatic="1"/>
                </p:oleObj>
              </mc:Choice>
              <mc:Fallback>
                <p:oleObj name="Worksheet" r:id="rId4" imgW="3270139" imgH="2032175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EBC38412-2E22-43DC-9E25-D26B02F188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000" y="4755600"/>
                        <a:ext cx="3270250" cy="20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A03F9F1C-0B92-4BEE-BF93-6E24CE0C89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453995"/>
              </p:ext>
            </p:extLst>
          </p:nvPr>
        </p:nvGraphicFramePr>
        <p:xfrm>
          <a:off x="3949700" y="3913188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Worksheet" r:id="rId6" imgW="8013577" imgH="2832275" progId="Excel.Sheet.12">
                  <p:link updateAutomatic="1"/>
                </p:oleObj>
              </mc:Choice>
              <mc:Fallback>
                <p:oleObj name="Worksheet" r:id="rId6" imgW="8013577" imgH="2832275" progId="Excel.Sheet.12">
                  <p:link updateAutomatic="1"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A03F9F1C-0B92-4BEE-BF93-6E24CE0C89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49700" y="3913188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C69F4DE1-9094-4BC0-B417-1B05A3D720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733362"/>
              </p:ext>
            </p:extLst>
          </p:nvPr>
        </p:nvGraphicFramePr>
        <p:xfrm>
          <a:off x="3949200" y="10044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Worksheet" r:id="rId8" imgW="8013577" imgH="2832275" progId="Excel.Sheet.12">
                  <p:link updateAutomatic="1"/>
                </p:oleObj>
              </mc:Choice>
              <mc:Fallback>
                <p:oleObj name="Worksheet" r:id="rId8" imgW="8013577" imgH="2832275" progId="Excel.Sheet.12">
                  <p:link updateAutomatic="1"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C69F4DE1-9094-4BC0-B417-1B05A3D720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49200" y="10044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C31E2229-2667-4048-8BD5-FFD666BCFF88}"/>
              </a:ext>
            </a:extLst>
          </p:cNvPr>
          <p:cNvGrpSpPr/>
          <p:nvPr/>
        </p:nvGrpSpPr>
        <p:grpSpPr>
          <a:xfrm>
            <a:off x="3846554" y="13368"/>
            <a:ext cx="8192499" cy="954765"/>
            <a:chOff x="3846554" y="13368"/>
            <a:chExt cx="8192499" cy="954765"/>
          </a:xfrm>
        </p:grpSpPr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68519EB-6C80-4667-8E31-6626083D21DB}"/>
                </a:ext>
              </a:extLst>
            </p:cNvPr>
            <p:cNvGrpSpPr/>
            <p:nvPr/>
          </p:nvGrpSpPr>
          <p:grpSpPr>
            <a:xfrm>
              <a:off x="3971770" y="13368"/>
              <a:ext cx="7938464" cy="685517"/>
              <a:chOff x="3971770" y="649472"/>
              <a:chExt cx="7938464" cy="685517"/>
            </a:xfrm>
          </p:grpSpPr>
          <p:grpSp>
            <p:nvGrpSpPr>
              <p:cNvPr id="159" name="Agrupar 158">
                <a:extLst>
                  <a:ext uri="{FF2B5EF4-FFF2-40B4-BE49-F238E27FC236}">
                    <a16:creationId xmlns:a16="http://schemas.microsoft.com/office/drawing/2014/main" id="{5321921F-4CF1-40AC-9406-EF78F1636EA8}"/>
                  </a:ext>
                </a:extLst>
              </p:cNvPr>
              <p:cNvGrpSpPr/>
              <p:nvPr/>
            </p:nvGrpSpPr>
            <p:grpSpPr>
              <a:xfrm>
                <a:off x="3971770" y="916125"/>
                <a:ext cx="7938464" cy="418864"/>
                <a:chOff x="4235567" y="1210638"/>
                <a:chExt cx="8107407" cy="572332"/>
              </a:xfrm>
            </p:grpSpPr>
            <p:cxnSp>
              <p:nvCxnSpPr>
                <p:cNvPr id="176" name="Straight Connector 19">
                  <a:extLst>
                    <a:ext uri="{FF2B5EF4-FFF2-40B4-BE49-F238E27FC236}">
                      <a16:creationId xmlns:a16="http://schemas.microsoft.com/office/drawing/2014/main" id="{51DCFCBD-D7EC-4061-8D5A-F2826D5D9061}"/>
                    </a:ext>
                  </a:extLst>
                </p:cNvPr>
                <p:cNvCxnSpPr/>
                <p:nvPr/>
              </p:nvCxnSpPr>
              <p:spPr>
                <a:xfrm>
                  <a:off x="43705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20">
                  <a:extLst>
                    <a:ext uri="{FF2B5EF4-FFF2-40B4-BE49-F238E27FC236}">
                      <a16:creationId xmlns:a16="http://schemas.microsoft.com/office/drawing/2014/main" id="{3DA4735E-6DB0-48CD-B29E-B77B10A7C0D0}"/>
                    </a:ext>
                  </a:extLst>
                </p:cNvPr>
                <p:cNvCxnSpPr/>
                <p:nvPr/>
              </p:nvCxnSpPr>
              <p:spPr>
                <a:xfrm>
                  <a:off x="457310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21">
                  <a:extLst>
                    <a:ext uri="{FF2B5EF4-FFF2-40B4-BE49-F238E27FC236}">
                      <a16:creationId xmlns:a16="http://schemas.microsoft.com/office/drawing/2014/main" id="{61037BFF-A9B4-4DFB-8A12-9515EA3A966D}"/>
                    </a:ext>
                  </a:extLst>
                </p:cNvPr>
                <p:cNvCxnSpPr/>
                <p:nvPr/>
              </p:nvCxnSpPr>
              <p:spPr>
                <a:xfrm>
                  <a:off x="477563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22">
                  <a:extLst>
                    <a:ext uri="{FF2B5EF4-FFF2-40B4-BE49-F238E27FC236}">
                      <a16:creationId xmlns:a16="http://schemas.microsoft.com/office/drawing/2014/main" id="{A8E35954-B7D1-4C49-8773-61445D51ECFF}"/>
                    </a:ext>
                  </a:extLst>
                </p:cNvPr>
                <p:cNvCxnSpPr/>
                <p:nvPr/>
              </p:nvCxnSpPr>
              <p:spPr>
                <a:xfrm>
                  <a:off x="443809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23">
                  <a:extLst>
                    <a:ext uri="{FF2B5EF4-FFF2-40B4-BE49-F238E27FC236}">
                      <a16:creationId xmlns:a16="http://schemas.microsoft.com/office/drawing/2014/main" id="{25FEA351-FB1D-4936-AC52-3CC0C80D955F}"/>
                    </a:ext>
                  </a:extLst>
                </p:cNvPr>
                <p:cNvCxnSpPr/>
                <p:nvPr/>
              </p:nvCxnSpPr>
              <p:spPr>
                <a:xfrm>
                  <a:off x="45056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24">
                  <a:extLst>
                    <a:ext uri="{FF2B5EF4-FFF2-40B4-BE49-F238E27FC236}">
                      <a16:creationId xmlns:a16="http://schemas.microsoft.com/office/drawing/2014/main" id="{AF57381A-544E-4415-869E-9A82817FB97A}"/>
                    </a:ext>
                  </a:extLst>
                </p:cNvPr>
                <p:cNvCxnSpPr/>
                <p:nvPr/>
              </p:nvCxnSpPr>
              <p:spPr>
                <a:xfrm>
                  <a:off x="47081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25">
                  <a:extLst>
                    <a:ext uri="{FF2B5EF4-FFF2-40B4-BE49-F238E27FC236}">
                      <a16:creationId xmlns:a16="http://schemas.microsoft.com/office/drawing/2014/main" id="{5C1C684A-AE8A-404A-8E1E-9D8D7D5DEEFD}"/>
                    </a:ext>
                  </a:extLst>
                </p:cNvPr>
                <p:cNvCxnSpPr/>
                <p:nvPr/>
              </p:nvCxnSpPr>
              <p:spPr>
                <a:xfrm>
                  <a:off x="48431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26">
                  <a:extLst>
                    <a:ext uri="{FF2B5EF4-FFF2-40B4-BE49-F238E27FC236}">
                      <a16:creationId xmlns:a16="http://schemas.microsoft.com/office/drawing/2014/main" id="{4503BC35-5E38-4584-9A74-DDE846BE6D96}"/>
                    </a:ext>
                  </a:extLst>
                </p:cNvPr>
                <p:cNvCxnSpPr/>
                <p:nvPr/>
              </p:nvCxnSpPr>
              <p:spPr>
                <a:xfrm>
                  <a:off x="491064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27">
                  <a:extLst>
                    <a:ext uri="{FF2B5EF4-FFF2-40B4-BE49-F238E27FC236}">
                      <a16:creationId xmlns:a16="http://schemas.microsoft.com/office/drawing/2014/main" id="{57B19D80-A83B-46FD-9619-32E1116F1398}"/>
                    </a:ext>
                  </a:extLst>
                </p:cNvPr>
                <p:cNvCxnSpPr/>
                <p:nvPr/>
              </p:nvCxnSpPr>
              <p:spPr>
                <a:xfrm>
                  <a:off x="46406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28">
                  <a:extLst>
                    <a:ext uri="{FF2B5EF4-FFF2-40B4-BE49-F238E27FC236}">
                      <a16:creationId xmlns:a16="http://schemas.microsoft.com/office/drawing/2014/main" id="{C5F55468-C3C8-4B20-B224-D5A4D3039991}"/>
                    </a:ext>
                  </a:extLst>
                </p:cNvPr>
                <p:cNvCxnSpPr/>
                <p:nvPr/>
              </p:nvCxnSpPr>
              <p:spPr>
                <a:xfrm>
                  <a:off x="43030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29">
                  <a:extLst>
                    <a:ext uri="{FF2B5EF4-FFF2-40B4-BE49-F238E27FC236}">
                      <a16:creationId xmlns:a16="http://schemas.microsoft.com/office/drawing/2014/main" id="{E71B64E4-B0CD-4BD2-93E9-34D60DC4E684}"/>
                    </a:ext>
                  </a:extLst>
                </p:cNvPr>
                <p:cNvCxnSpPr/>
                <p:nvPr/>
              </p:nvCxnSpPr>
              <p:spPr>
                <a:xfrm>
                  <a:off x="423556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32">
                  <a:extLst>
                    <a:ext uri="{FF2B5EF4-FFF2-40B4-BE49-F238E27FC236}">
                      <a16:creationId xmlns:a16="http://schemas.microsoft.com/office/drawing/2014/main" id="{423DC1E9-94D8-427E-9B2C-F95B008B9183}"/>
                    </a:ext>
                  </a:extLst>
                </p:cNvPr>
                <p:cNvCxnSpPr/>
                <p:nvPr/>
              </p:nvCxnSpPr>
              <p:spPr>
                <a:xfrm>
                  <a:off x="50456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33">
                  <a:extLst>
                    <a:ext uri="{FF2B5EF4-FFF2-40B4-BE49-F238E27FC236}">
                      <a16:creationId xmlns:a16="http://schemas.microsoft.com/office/drawing/2014/main" id="{0BEF514E-C046-431F-8846-94392970F66A}"/>
                    </a:ext>
                  </a:extLst>
                </p:cNvPr>
                <p:cNvCxnSpPr/>
                <p:nvPr/>
              </p:nvCxnSpPr>
              <p:spPr>
                <a:xfrm>
                  <a:off x="5248191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34">
                  <a:extLst>
                    <a:ext uri="{FF2B5EF4-FFF2-40B4-BE49-F238E27FC236}">
                      <a16:creationId xmlns:a16="http://schemas.microsoft.com/office/drawing/2014/main" id="{CC206C85-1803-4DFD-BF3C-930D6EEE7BDB}"/>
                    </a:ext>
                  </a:extLst>
                </p:cNvPr>
                <p:cNvCxnSpPr/>
                <p:nvPr/>
              </p:nvCxnSpPr>
              <p:spPr>
                <a:xfrm>
                  <a:off x="545071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35">
                  <a:extLst>
                    <a:ext uri="{FF2B5EF4-FFF2-40B4-BE49-F238E27FC236}">
                      <a16:creationId xmlns:a16="http://schemas.microsoft.com/office/drawing/2014/main" id="{5A347C5B-2088-435E-8F16-9887AFB78633}"/>
                    </a:ext>
                  </a:extLst>
                </p:cNvPr>
                <p:cNvCxnSpPr/>
                <p:nvPr/>
              </p:nvCxnSpPr>
              <p:spPr>
                <a:xfrm>
                  <a:off x="511317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36">
                  <a:extLst>
                    <a:ext uri="{FF2B5EF4-FFF2-40B4-BE49-F238E27FC236}">
                      <a16:creationId xmlns:a16="http://schemas.microsoft.com/office/drawing/2014/main" id="{DC9B2938-9F2C-491E-840D-40A6D824EE3C}"/>
                    </a:ext>
                  </a:extLst>
                </p:cNvPr>
                <p:cNvCxnSpPr/>
                <p:nvPr/>
              </p:nvCxnSpPr>
              <p:spPr>
                <a:xfrm>
                  <a:off x="518068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37">
                  <a:extLst>
                    <a:ext uri="{FF2B5EF4-FFF2-40B4-BE49-F238E27FC236}">
                      <a16:creationId xmlns:a16="http://schemas.microsoft.com/office/drawing/2014/main" id="{D8414C4A-D3B1-41D7-B05E-1DC06CF293FB}"/>
                    </a:ext>
                  </a:extLst>
                </p:cNvPr>
                <p:cNvCxnSpPr/>
                <p:nvPr/>
              </p:nvCxnSpPr>
              <p:spPr>
                <a:xfrm>
                  <a:off x="538320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38">
                  <a:extLst>
                    <a:ext uri="{FF2B5EF4-FFF2-40B4-BE49-F238E27FC236}">
                      <a16:creationId xmlns:a16="http://schemas.microsoft.com/office/drawing/2014/main" id="{DAC9D7C1-2550-4DA1-A2FE-92746D50AAA5}"/>
                    </a:ext>
                  </a:extLst>
                </p:cNvPr>
                <p:cNvCxnSpPr/>
                <p:nvPr/>
              </p:nvCxnSpPr>
              <p:spPr>
                <a:xfrm>
                  <a:off x="551822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39">
                  <a:extLst>
                    <a:ext uri="{FF2B5EF4-FFF2-40B4-BE49-F238E27FC236}">
                      <a16:creationId xmlns:a16="http://schemas.microsoft.com/office/drawing/2014/main" id="{55EF1CA6-E153-4593-8D64-635B05110C5A}"/>
                    </a:ext>
                  </a:extLst>
                </p:cNvPr>
                <p:cNvCxnSpPr/>
                <p:nvPr/>
              </p:nvCxnSpPr>
              <p:spPr>
                <a:xfrm>
                  <a:off x="558573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40">
                  <a:extLst>
                    <a:ext uri="{FF2B5EF4-FFF2-40B4-BE49-F238E27FC236}">
                      <a16:creationId xmlns:a16="http://schemas.microsoft.com/office/drawing/2014/main" id="{EA62EE51-F679-4B47-BA89-81B51C7BEE93}"/>
                    </a:ext>
                  </a:extLst>
                </p:cNvPr>
                <p:cNvCxnSpPr/>
                <p:nvPr/>
              </p:nvCxnSpPr>
              <p:spPr>
                <a:xfrm>
                  <a:off x="531569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41">
                  <a:extLst>
                    <a:ext uri="{FF2B5EF4-FFF2-40B4-BE49-F238E27FC236}">
                      <a16:creationId xmlns:a16="http://schemas.microsoft.com/office/drawing/2014/main" id="{E5FB4C0F-B53F-45CF-A08D-1330CD9F7805}"/>
                    </a:ext>
                  </a:extLst>
                </p:cNvPr>
                <p:cNvCxnSpPr/>
                <p:nvPr/>
              </p:nvCxnSpPr>
              <p:spPr>
                <a:xfrm>
                  <a:off x="49781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44">
                  <a:extLst>
                    <a:ext uri="{FF2B5EF4-FFF2-40B4-BE49-F238E27FC236}">
                      <a16:creationId xmlns:a16="http://schemas.microsoft.com/office/drawing/2014/main" id="{04D5B9A9-0FC8-443D-887A-B2D6EDA13CCF}"/>
                    </a:ext>
                  </a:extLst>
                </p:cNvPr>
                <p:cNvCxnSpPr/>
                <p:nvPr/>
              </p:nvCxnSpPr>
              <p:spPr>
                <a:xfrm>
                  <a:off x="572074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45">
                  <a:extLst>
                    <a:ext uri="{FF2B5EF4-FFF2-40B4-BE49-F238E27FC236}">
                      <a16:creationId xmlns:a16="http://schemas.microsoft.com/office/drawing/2014/main" id="{3BE3513F-0AFA-43FE-8C2D-3EF46A79B42C}"/>
                    </a:ext>
                  </a:extLst>
                </p:cNvPr>
                <p:cNvCxnSpPr/>
                <p:nvPr/>
              </p:nvCxnSpPr>
              <p:spPr>
                <a:xfrm>
                  <a:off x="592327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46">
                  <a:extLst>
                    <a:ext uri="{FF2B5EF4-FFF2-40B4-BE49-F238E27FC236}">
                      <a16:creationId xmlns:a16="http://schemas.microsoft.com/office/drawing/2014/main" id="{638C64F3-177B-4215-9E51-AE2AD72FE589}"/>
                    </a:ext>
                  </a:extLst>
                </p:cNvPr>
                <p:cNvCxnSpPr/>
                <p:nvPr/>
              </p:nvCxnSpPr>
              <p:spPr>
                <a:xfrm>
                  <a:off x="612579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47">
                  <a:extLst>
                    <a:ext uri="{FF2B5EF4-FFF2-40B4-BE49-F238E27FC236}">
                      <a16:creationId xmlns:a16="http://schemas.microsoft.com/office/drawing/2014/main" id="{3E514117-6D21-414C-B443-BA1CE228E16D}"/>
                    </a:ext>
                  </a:extLst>
                </p:cNvPr>
                <p:cNvCxnSpPr/>
                <p:nvPr/>
              </p:nvCxnSpPr>
              <p:spPr>
                <a:xfrm>
                  <a:off x="578825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48">
                  <a:extLst>
                    <a:ext uri="{FF2B5EF4-FFF2-40B4-BE49-F238E27FC236}">
                      <a16:creationId xmlns:a16="http://schemas.microsoft.com/office/drawing/2014/main" id="{B7665875-B208-46FD-94A1-C1660D7495AB}"/>
                    </a:ext>
                  </a:extLst>
                </p:cNvPr>
                <p:cNvCxnSpPr/>
                <p:nvPr/>
              </p:nvCxnSpPr>
              <p:spPr>
                <a:xfrm>
                  <a:off x="585576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49">
                  <a:extLst>
                    <a:ext uri="{FF2B5EF4-FFF2-40B4-BE49-F238E27FC236}">
                      <a16:creationId xmlns:a16="http://schemas.microsoft.com/office/drawing/2014/main" id="{DC4FEBF8-283B-4603-A486-6306B1C3F853}"/>
                    </a:ext>
                  </a:extLst>
                </p:cNvPr>
                <p:cNvCxnSpPr/>
                <p:nvPr/>
              </p:nvCxnSpPr>
              <p:spPr>
                <a:xfrm>
                  <a:off x="605829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50">
                  <a:extLst>
                    <a:ext uri="{FF2B5EF4-FFF2-40B4-BE49-F238E27FC236}">
                      <a16:creationId xmlns:a16="http://schemas.microsoft.com/office/drawing/2014/main" id="{9F4A2A3A-46D4-4E22-8833-1DE7FFE24324}"/>
                    </a:ext>
                  </a:extLst>
                </p:cNvPr>
                <p:cNvCxnSpPr/>
                <p:nvPr/>
              </p:nvCxnSpPr>
              <p:spPr>
                <a:xfrm>
                  <a:off x="619330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51">
                  <a:extLst>
                    <a:ext uri="{FF2B5EF4-FFF2-40B4-BE49-F238E27FC236}">
                      <a16:creationId xmlns:a16="http://schemas.microsoft.com/office/drawing/2014/main" id="{88AEC433-1E28-4436-9950-73A5AC261BF9}"/>
                    </a:ext>
                  </a:extLst>
                </p:cNvPr>
                <p:cNvCxnSpPr/>
                <p:nvPr/>
              </p:nvCxnSpPr>
              <p:spPr>
                <a:xfrm>
                  <a:off x="626081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52">
                  <a:extLst>
                    <a:ext uri="{FF2B5EF4-FFF2-40B4-BE49-F238E27FC236}">
                      <a16:creationId xmlns:a16="http://schemas.microsoft.com/office/drawing/2014/main" id="{64249F7D-D53E-423E-B5BC-0DD34F05E720}"/>
                    </a:ext>
                  </a:extLst>
                </p:cNvPr>
                <p:cNvCxnSpPr/>
                <p:nvPr/>
              </p:nvCxnSpPr>
              <p:spPr>
                <a:xfrm>
                  <a:off x="599078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53">
                  <a:extLst>
                    <a:ext uri="{FF2B5EF4-FFF2-40B4-BE49-F238E27FC236}">
                      <a16:creationId xmlns:a16="http://schemas.microsoft.com/office/drawing/2014/main" id="{E789F809-9A55-4823-82AD-FDD2D17D3403}"/>
                    </a:ext>
                  </a:extLst>
                </p:cNvPr>
                <p:cNvCxnSpPr/>
                <p:nvPr/>
              </p:nvCxnSpPr>
              <p:spPr>
                <a:xfrm>
                  <a:off x="565324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56">
                  <a:extLst>
                    <a:ext uri="{FF2B5EF4-FFF2-40B4-BE49-F238E27FC236}">
                      <a16:creationId xmlns:a16="http://schemas.microsoft.com/office/drawing/2014/main" id="{011DD61B-8C4D-4A8F-A4E4-15CEB92A9352}"/>
                    </a:ext>
                  </a:extLst>
                </p:cNvPr>
                <p:cNvCxnSpPr/>
                <p:nvPr/>
              </p:nvCxnSpPr>
              <p:spPr>
                <a:xfrm>
                  <a:off x="639583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57">
                  <a:extLst>
                    <a:ext uri="{FF2B5EF4-FFF2-40B4-BE49-F238E27FC236}">
                      <a16:creationId xmlns:a16="http://schemas.microsoft.com/office/drawing/2014/main" id="{0E92F782-A35E-4E06-B52E-95394F5EBD62}"/>
                    </a:ext>
                  </a:extLst>
                </p:cNvPr>
                <p:cNvCxnSpPr/>
                <p:nvPr/>
              </p:nvCxnSpPr>
              <p:spPr>
                <a:xfrm>
                  <a:off x="6598356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58">
                  <a:extLst>
                    <a:ext uri="{FF2B5EF4-FFF2-40B4-BE49-F238E27FC236}">
                      <a16:creationId xmlns:a16="http://schemas.microsoft.com/office/drawing/2014/main" id="{C68D5357-4868-444D-AD2C-1153026161C6}"/>
                    </a:ext>
                  </a:extLst>
                </p:cNvPr>
                <p:cNvCxnSpPr/>
                <p:nvPr/>
              </p:nvCxnSpPr>
              <p:spPr>
                <a:xfrm>
                  <a:off x="680088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59">
                  <a:extLst>
                    <a:ext uri="{FF2B5EF4-FFF2-40B4-BE49-F238E27FC236}">
                      <a16:creationId xmlns:a16="http://schemas.microsoft.com/office/drawing/2014/main" id="{E2A55D2E-55EB-4323-846A-24B3816AD5E6}"/>
                    </a:ext>
                  </a:extLst>
                </p:cNvPr>
                <p:cNvCxnSpPr/>
                <p:nvPr/>
              </p:nvCxnSpPr>
              <p:spPr>
                <a:xfrm>
                  <a:off x="646333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60">
                  <a:extLst>
                    <a:ext uri="{FF2B5EF4-FFF2-40B4-BE49-F238E27FC236}">
                      <a16:creationId xmlns:a16="http://schemas.microsoft.com/office/drawing/2014/main" id="{D92F1D7E-31AD-4622-9765-BFE9B9BEC6EC}"/>
                    </a:ext>
                  </a:extLst>
                </p:cNvPr>
                <p:cNvCxnSpPr/>
                <p:nvPr/>
              </p:nvCxnSpPr>
              <p:spPr>
                <a:xfrm>
                  <a:off x="653084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61">
                  <a:extLst>
                    <a:ext uri="{FF2B5EF4-FFF2-40B4-BE49-F238E27FC236}">
                      <a16:creationId xmlns:a16="http://schemas.microsoft.com/office/drawing/2014/main" id="{D02003A7-2CEA-4081-860A-F17BDC2B739D}"/>
                    </a:ext>
                  </a:extLst>
                </p:cNvPr>
                <p:cNvCxnSpPr/>
                <p:nvPr/>
              </p:nvCxnSpPr>
              <p:spPr>
                <a:xfrm>
                  <a:off x="673337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62">
                  <a:extLst>
                    <a:ext uri="{FF2B5EF4-FFF2-40B4-BE49-F238E27FC236}">
                      <a16:creationId xmlns:a16="http://schemas.microsoft.com/office/drawing/2014/main" id="{F8A1FA7D-FEAA-47CC-BE7D-A3C0F919D244}"/>
                    </a:ext>
                  </a:extLst>
                </p:cNvPr>
                <p:cNvCxnSpPr/>
                <p:nvPr/>
              </p:nvCxnSpPr>
              <p:spPr>
                <a:xfrm>
                  <a:off x="686838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63">
                  <a:extLst>
                    <a:ext uri="{FF2B5EF4-FFF2-40B4-BE49-F238E27FC236}">
                      <a16:creationId xmlns:a16="http://schemas.microsoft.com/office/drawing/2014/main" id="{434696BB-D1B1-469F-9AF0-DF047CD85A9B}"/>
                    </a:ext>
                  </a:extLst>
                </p:cNvPr>
                <p:cNvCxnSpPr/>
                <p:nvPr/>
              </p:nvCxnSpPr>
              <p:spPr>
                <a:xfrm>
                  <a:off x="693589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64">
                  <a:extLst>
                    <a:ext uri="{FF2B5EF4-FFF2-40B4-BE49-F238E27FC236}">
                      <a16:creationId xmlns:a16="http://schemas.microsoft.com/office/drawing/2014/main" id="{2AE86120-54F3-440B-845C-3DA76C88573C}"/>
                    </a:ext>
                  </a:extLst>
                </p:cNvPr>
                <p:cNvCxnSpPr/>
                <p:nvPr/>
              </p:nvCxnSpPr>
              <p:spPr>
                <a:xfrm>
                  <a:off x="666586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65">
                  <a:extLst>
                    <a:ext uri="{FF2B5EF4-FFF2-40B4-BE49-F238E27FC236}">
                      <a16:creationId xmlns:a16="http://schemas.microsoft.com/office/drawing/2014/main" id="{385430ED-B2C6-45D7-BB99-4721F5B3EC55}"/>
                    </a:ext>
                  </a:extLst>
                </p:cNvPr>
                <p:cNvCxnSpPr/>
                <p:nvPr/>
              </p:nvCxnSpPr>
              <p:spPr>
                <a:xfrm>
                  <a:off x="632832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68">
                  <a:extLst>
                    <a:ext uri="{FF2B5EF4-FFF2-40B4-BE49-F238E27FC236}">
                      <a16:creationId xmlns:a16="http://schemas.microsoft.com/office/drawing/2014/main" id="{11768E19-9140-4DD3-A206-E8D5FA3F2A44}"/>
                    </a:ext>
                  </a:extLst>
                </p:cNvPr>
                <p:cNvCxnSpPr/>
                <p:nvPr/>
              </p:nvCxnSpPr>
              <p:spPr>
                <a:xfrm>
                  <a:off x="707091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69">
                  <a:extLst>
                    <a:ext uri="{FF2B5EF4-FFF2-40B4-BE49-F238E27FC236}">
                      <a16:creationId xmlns:a16="http://schemas.microsoft.com/office/drawing/2014/main" id="{1852427A-356A-432A-93D6-D1C0212C7F1E}"/>
                    </a:ext>
                  </a:extLst>
                </p:cNvPr>
                <p:cNvCxnSpPr/>
                <p:nvPr/>
              </p:nvCxnSpPr>
              <p:spPr>
                <a:xfrm>
                  <a:off x="727343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70">
                  <a:extLst>
                    <a:ext uri="{FF2B5EF4-FFF2-40B4-BE49-F238E27FC236}">
                      <a16:creationId xmlns:a16="http://schemas.microsoft.com/office/drawing/2014/main" id="{E8FAE2B1-8A40-460C-A4D7-27313F4569FD}"/>
                    </a:ext>
                  </a:extLst>
                </p:cNvPr>
                <p:cNvCxnSpPr/>
                <p:nvPr/>
              </p:nvCxnSpPr>
              <p:spPr>
                <a:xfrm>
                  <a:off x="747596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71">
                  <a:extLst>
                    <a:ext uri="{FF2B5EF4-FFF2-40B4-BE49-F238E27FC236}">
                      <a16:creationId xmlns:a16="http://schemas.microsoft.com/office/drawing/2014/main" id="{63E8395E-A37B-4068-B9EE-16F91F216C9F}"/>
                    </a:ext>
                  </a:extLst>
                </p:cNvPr>
                <p:cNvCxnSpPr/>
                <p:nvPr/>
              </p:nvCxnSpPr>
              <p:spPr>
                <a:xfrm>
                  <a:off x="713842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72">
                  <a:extLst>
                    <a:ext uri="{FF2B5EF4-FFF2-40B4-BE49-F238E27FC236}">
                      <a16:creationId xmlns:a16="http://schemas.microsoft.com/office/drawing/2014/main" id="{9A0E5ECF-444E-4193-972D-2616585F1294}"/>
                    </a:ext>
                  </a:extLst>
                </p:cNvPr>
                <p:cNvCxnSpPr/>
                <p:nvPr/>
              </p:nvCxnSpPr>
              <p:spPr>
                <a:xfrm>
                  <a:off x="720593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73">
                  <a:extLst>
                    <a:ext uri="{FF2B5EF4-FFF2-40B4-BE49-F238E27FC236}">
                      <a16:creationId xmlns:a16="http://schemas.microsoft.com/office/drawing/2014/main" id="{E1DDB36D-4099-4146-95D5-53C9D4A65E1A}"/>
                    </a:ext>
                  </a:extLst>
                </p:cNvPr>
                <p:cNvCxnSpPr/>
                <p:nvPr/>
              </p:nvCxnSpPr>
              <p:spPr>
                <a:xfrm>
                  <a:off x="740845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74">
                  <a:extLst>
                    <a:ext uri="{FF2B5EF4-FFF2-40B4-BE49-F238E27FC236}">
                      <a16:creationId xmlns:a16="http://schemas.microsoft.com/office/drawing/2014/main" id="{11078D1C-0C74-42A1-8AD1-B88FBF1D419A}"/>
                    </a:ext>
                  </a:extLst>
                </p:cNvPr>
                <p:cNvCxnSpPr/>
                <p:nvPr/>
              </p:nvCxnSpPr>
              <p:spPr>
                <a:xfrm>
                  <a:off x="754347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75">
                  <a:extLst>
                    <a:ext uri="{FF2B5EF4-FFF2-40B4-BE49-F238E27FC236}">
                      <a16:creationId xmlns:a16="http://schemas.microsoft.com/office/drawing/2014/main" id="{D4CE266E-0471-4708-81FF-3130D3D97C84}"/>
                    </a:ext>
                  </a:extLst>
                </p:cNvPr>
                <p:cNvCxnSpPr/>
                <p:nvPr/>
              </p:nvCxnSpPr>
              <p:spPr>
                <a:xfrm>
                  <a:off x="7610979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76">
                  <a:extLst>
                    <a:ext uri="{FF2B5EF4-FFF2-40B4-BE49-F238E27FC236}">
                      <a16:creationId xmlns:a16="http://schemas.microsoft.com/office/drawing/2014/main" id="{51D3B2F2-10C2-474F-961D-F736E8B5743E}"/>
                    </a:ext>
                  </a:extLst>
                </p:cNvPr>
                <p:cNvCxnSpPr/>
                <p:nvPr/>
              </p:nvCxnSpPr>
              <p:spPr>
                <a:xfrm>
                  <a:off x="734094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77">
                  <a:extLst>
                    <a:ext uri="{FF2B5EF4-FFF2-40B4-BE49-F238E27FC236}">
                      <a16:creationId xmlns:a16="http://schemas.microsoft.com/office/drawing/2014/main" id="{3C2D7E1A-D9A8-4A1F-8392-55B462ABD71C}"/>
                    </a:ext>
                  </a:extLst>
                </p:cNvPr>
                <p:cNvCxnSpPr/>
                <p:nvPr/>
              </p:nvCxnSpPr>
              <p:spPr>
                <a:xfrm>
                  <a:off x="700340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80">
                  <a:extLst>
                    <a:ext uri="{FF2B5EF4-FFF2-40B4-BE49-F238E27FC236}">
                      <a16:creationId xmlns:a16="http://schemas.microsoft.com/office/drawing/2014/main" id="{CCD11B64-8B04-4435-88CA-61C57FAC92EC}"/>
                    </a:ext>
                  </a:extLst>
                </p:cNvPr>
                <p:cNvCxnSpPr/>
                <p:nvPr/>
              </p:nvCxnSpPr>
              <p:spPr>
                <a:xfrm>
                  <a:off x="774599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81">
                  <a:extLst>
                    <a:ext uri="{FF2B5EF4-FFF2-40B4-BE49-F238E27FC236}">
                      <a16:creationId xmlns:a16="http://schemas.microsoft.com/office/drawing/2014/main" id="{5FAAA095-BDB6-4E0F-9FE0-EC2F34E64063}"/>
                    </a:ext>
                  </a:extLst>
                </p:cNvPr>
                <p:cNvCxnSpPr/>
                <p:nvPr/>
              </p:nvCxnSpPr>
              <p:spPr>
                <a:xfrm>
                  <a:off x="7948521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82">
                  <a:extLst>
                    <a:ext uri="{FF2B5EF4-FFF2-40B4-BE49-F238E27FC236}">
                      <a16:creationId xmlns:a16="http://schemas.microsoft.com/office/drawing/2014/main" id="{D1E9C4F4-7AF1-4FEF-BE40-31A485B2E0E3}"/>
                    </a:ext>
                  </a:extLst>
                </p:cNvPr>
                <p:cNvCxnSpPr/>
                <p:nvPr/>
              </p:nvCxnSpPr>
              <p:spPr>
                <a:xfrm>
                  <a:off x="815104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83">
                  <a:extLst>
                    <a:ext uri="{FF2B5EF4-FFF2-40B4-BE49-F238E27FC236}">
                      <a16:creationId xmlns:a16="http://schemas.microsoft.com/office/drawing/2014/main" id="{D5675F5D-C138-4A47-A5B8-0B786788A731}"/>
                    </a:ext>
                  </a:extLst>
                </p:cNvPr>
                <p:cNvCxnSpPr/>
                <p:nvPr/>
              </p:nvCxnSpPr>
              <p:spPr>
                <a:xfrm>
                  <a:off x="7813504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84">
                  <a:extLst>
                    <a:ext uri="{FF2B5EF4-FFF2-40B4-BE49-F238E27FC236}">
                      <a16:creationId xmlns:a16="http://schemas.microsoft.com/office/drawing/2014/main" id="{F8B286D4-CCC0-4C39-9C8D-FB4830AF8C3F}"/>
                    </a:ext>
                  </a:extLst>
                </p:cNvPr>
                <p:cNvCxnSpPr/>
                <p:nvPr/>
              </p:nvCxnSpPr>
              <p:spPr>
                <a:xfrm>
                  <a:off x="7881012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85">
                  <a:extLst>
                    <a:ext uri="{FF2B5EF4-FFF2-40B4-BE49-F238E27FC236}">
                      <a16:creationId xmlns:a16="http://schemas.microsoft.com/office/drawing/2014/main" id="{5AB65CD5-6234-454D-AADE-B3508F5FEADB}"/>
                    </a:ext>
                  </a:extLst>
                </p:cNvPr>
                <p:cNvCxnSpPr/>
                <p:nvPr/>
              </p:nvCxnSpPr>
              <p:spPr>
                <a:xfrm>
                  <a:off x="8083537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86">
                  <a:extLst>
                    <a:ext uri="{FF2B5EF4-FFF2-40B4-BE49-F238E27FC236}">
                      <a16:creationId xmlns:a16="http://schemas.microsoft.com/office/drawing/2014/main" id="{A3DEAB1B-22CE-4C66-9352-EF3A3BF85E60}"/>
                    </a:ext>
                  </a:extLst>
                </p:cNvPr>
                <p:cNvCxnSpPr/>
                <p:nvPr/>
              </p:nvCxnSpPr>
              <p:spPr>
                <a:xfrm>
                  <a:off x="8218553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87">
                  <a:extLst>
                    <a:ext uri="{FF2B5EF4-FFF2-40B4-BE49-F238E27FC236}">
                      <a16:creationId xmlns:a16="http://schemas.microsoft.com/office/drawing/2014/main" id="{39E25166-E2B7-478F-96DD-1F352C399B79}"/>
                    </a:ext>
                  </a:extLst>
                </p:cNvPr>
                <p:cNvCxnSpPr/>
                <p:nvPr/>
              </p:nvCxnSpPr>
              <p:spPr>
                <a:xfrm>
                  <a:off x="8286062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88">
                  <a:extLst>
                    <a:ext uri="{FF2B5EF4-FFF2-40B4-BE49-F238E27FC236}">
                      <a16:creationId xmlns:a16="http://schemas.microsoft.com/office/drawing/2014/main" id="{5BE1407B-00C4-4601-ACEA-D8A21E49EEEC}"/>
                    </a:ext>
                  </a:extLst>
                </p:cNvPr>
                <p:cNvCxnSpPr/>
                <p:nvPr/>
              </p:nvCxnSpPr>
              <p:spPr>
                <a:xfrm>
                  <a:off x="801602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89">
                  <a:extLst>
                    <a:ext uri="{FF2B5EF4-FFF2-40B4-BE49-F238E27FC236}">
                      <a16:creationId xmlns:a16="http://schemas.microsoft.com/office/drawing/2014/main" id="{9DA0DC95-845D-4DC0-A398-D8C457EBD27D}"/>
                    </a:ext>
                  </a:extLst>
                </p:cNvPr>
                <p:cNvCxnSpPr/>
                <p:nvPr/>
              </p:nvCxnSpPr>
              <p:spPr>
                <a:xfrm>
                  <a:off x="767848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92">
                  <a:extLst>
                    <a:ext uri="{FF2B5EF4-FFF2-40B4-BE49-F238E27FC236}">
                      <a16:creationId xmlns:a16="http://schemas.microsoft.com/office/drawing/2014/main" id="{79A03832-EECD-4D55-9F8D-8259AC740B96}"/>
                    </a:ext>
                  </a:extLst>
                </p:cNvPr>
                <p:cNvCxnSpPr/>
                <p:nvPr/>
              </p:nvCxnSpPr>
              <p:spPr>
                <a:xfrm>
                  <a:off x="842107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93">
                  <a:extLst>
                    <a:ext uri="{FF2B5EF4-FFF2-40B4-BE49-F238E27FC236}">
                      <a16:creationId xmlns:a16="http://schemas.microsoft.com/office/drawing/2014/main" id="{AFAB7272-92D0-4A9D-9A09-760CA738256E}"/>
                    </a:ext>
                  </a:extLst>
                </p:cNvPr>
                <p:cNvCxnSpPr/>
                <p:nvPr/>
              </p:nvCxnSpPr>
              <p:spPr>
                <a:xfrm>
                  <a:off x="8623603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94">
                  <a:extLst>
                    <a:ext uri="{FF2B5EF4-FFF2-40B4-BE49-F238E27FC236}">
                      <a16:creationId xmlns:a16="http://schemas.microsoft.com/office/drawing/2014/main" id="{8C54D27F-3F18-44F4-8630-464BDB71B9DC}"/>
                    </a:ext>
                  </a:extLst>
                </p:cNvPr>
                <p:cNvCxnSpPr/>
                <p:nvPr/>
              </p:nvCxnSpPr>
              <p:spPr>
                <a:xfrm>
                  <a:off x="882612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95">
                  <a:extLst>
                    <a:ext uri="{FF2B5EF4-FFF2-40B4-BE49-F238E27FC236}">
                      <a16:creationId xmlns:a16="http://schemas.microsoft.com/office/drawing/2014/main" id="{CB29AFB2-0DDB-4065-848B-42EDB5B6021C}"/>
                    </a:ext>
                  </a:extLst>
                </p:cNvPr>
                <p:cNvCxnSpPr/>
                <p:nvPr/>
              </p:nvCxnSpPr>
              <p:spPr>
                <a:xfrm>
                  <a:off x="848858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96">
                  <a:extLst>
                    <a:ext uri="{FF2B5EF4-FFF2-40B4-BE49-F238E27FC236}">
                      <a16:creationId xmlns:a16="http://schemas.microsoft.com/office/drawing/2014/main" id="{5F487DCA-05B8-4F4B-A699-13B22CABD597}"/>
                    </a:ext>
                  </a:extLst>
                </p:cNvPr>
                <p:cNvCxnSpPr/>
                <p:nvPr/>
              </p:nvCxnSpPr>
              <p:spPr>
                <a:xfrm>
                  <a:off x="855609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97">
                  <a:extLst>
                    <a:ext uri="{FF2B5EF4-FFF2-40B4-BE49-F238E27FC236}">
                      <a16:creationId xmlns:a16="http://schemas.microsoft.com/office/drawing/2014/main" id="{8D8FCF0B-AA31-4F3D-BD4B-4F59DCD8073A}"/>
                    </a:ext>
                  </a:extLst>
                </p:cNvPr>
                <p:cNvCxnSpPr/>
                <p:nvPr/>
              </p:nvCxnSpPr>
              <p:spPr>
                <a:xfrm>
                  <a:off x="875861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98">
                  <a:extLst>
                    <a:ext uri="{FF2B5EF4-FFF2-40B4-BE49-F238E27FC236}">
                      <a16:creationId xmlns:a16="http://schemas.microsoft.com/office/drawing/2014/main" id="{A13EB1B8-0B4E-4240-A844-808A8768A441}"/>
                    </a:ext>
                  </a:extLst>
                </p:cNvPr>
                <p:cNvCxnSpPr/>
                <p:nvPr/>
              </p:nvCxnSpPr>
              <p:spPr>
                <a:xfrm>
                  <a:off x="889363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99">
                  <a:extLst>
                    <a:ext uri="{FF2B5EF4-FFF2-40B4-BE49-F238E27FC236}">
                      <a16:creationId xmlns:a16="http://schemas.microsoft.com/office/drawing/2014/main" id="{4562CACE-9C21-4AF2-B1C2-5E77FEC5716E}"/>
                    </a:ext>
                  </a:extLst>
                </p:cNvPr>
                <p:cNvCxnSpPr/>
                <p:nvPr/>
              </p:nvCxnSpPr>
              <p:spPr>
                <a:xfrm>
                  <a:off x="8961144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100">
                  <a:extLst>
                    <a:ext uri="{FF2B5EF4-FFF2-40B4-BE49-F238E27FC236}">
                      <a16:creationId xmlns:a16="http://schemas.microsoft.com/office/drawing/2014/main" id="{77F04F08-7EC2-46E6-ACBF-3DC28C3A9E1A}"/>
                    </a:ext>
                  </a:extLst>
                </p:cNvPr>
                <p:cNvCxnSpPr/>
                <p:nvPr/>
              </p:nvCxnSpPr>
              <p:spPr>
                <a:xfrm>
                  <a:off x="8691111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101">
                  <a:extLst>
                    <a:ext uri="{FF2B5EF4-FFF2-40B4-BE49-F238E27FC236}">
                      <a16:creationId xmlns:a16="http://schemas.microsoft.com/office/drawing/2014/main" id="{636630DD-882E-46F7-8653-F79F796E22B0}"/>
                    </a:ext>
                  </a:extLst>
                </p:cNvPr>
                <p:cNvCxnSpPr/>
                <p:nvPr/>
              </p:nvCxnSpPr>
              <p:spPr>
                <a:xfrm>
                  <a:off x="8353570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104">
                  <a:extLst>
                    <a:ext uri="{FF2B5EF4-FFF2-40B4-BE49-F238E27FC236}">
                      <a16:creationId xmlns:a16="http://schemas.microsoft.com/office/drawing/2014/main" id="{3021535C-8503-421D-A16A-8397B5B69B8C}"/>
                    </a:ext>
                  </a:extLst>
                </p:cNvPr>
                <p:cNvCxnSpPr/>
                <p:nvPr/>
              </p:nvCxnSpPr>
              <p:spPr>
                <a:xfrm>
                  <a:off x="909616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105">
                  <a:extLst>
                    <a:ext uri="{FF2B5EF4-FFF2-40B4-BE49-F238E27FC236}">
                      <a16:creationId xmlns:a16="http://schemas.microsoft.com/office/drawing/2014/main" id="{7310C51E-4D07-439B-82DE-BCD112300AC7}"/>
                    </a:ext>
                  </a:extLst>
                </p:cNvPr>
                <p:cNvCxnSpPr/>
                <p:nvPr/>
              </p:nvCxnSpPr>
              <p:spPr>
                <a:xfrm>
                  <a:off x="9298685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106">
                  <a:extLst>
                    <a:ext uri="{FF2B5EF4-FFF2-40B4-BE49-F238E27FC236}">
                      <a16:creationId xmlns:a16="http://schemas.microsoft.com/office/drawing/2014/main" id="{6396D171-9F8C-489A-9343-D082C0BB0588}"/>
                    </a:ext>
                  </a:extLst>
                </p:cNvPr>
                <p:cNvCxnSpPr/>
                <p:nvPr/>
              </p:nvCxnSpPr>
              <p:spPr>
                <a:xfrm>
                  <a:off x="950121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107">
                  <a:extLst>
                    <a:ext uri="{FF2B5EF4-FFF2-40B4-BE49-F238E27FC236}">
                      <a16:creationId xmlns:a16="http://schemas.microsoft.com/office/drawing/2014/main" id="{907E24A3-98CB-4A93-9400-F58B134D2821}"/>
                    </a:ext>
                  </a:extLst>
                </p:cNvPr>
                <p:cNvCxnSpPr/>
                <p:nvPr/>
              </p:nvCxnSpPr>
              <p:spPr>
                <a:xfrm>
                  <a:off x="916366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108">
                  <a:extLst>
                    <a:ext uri="{FF2B5EF4-FFF2-40B4-BE49-F238E27FC236}">
                      <a16:creationId xmlns:a16="http://schemas.microsoft.com/office/drawing/2014/main" id="{ED6ADA2E-EC5E-4794-8640-12419FFEBCF6}"/>
                    </a:ext>
                  </a:extLst>
                </p:cNvPr>
                <p:cNvCxnSpPr/>
                <p:nvPr/>
              </p:nvCxnSpPr>
              <p:spPr>
                <a:xfrm>
                  <a:off x="923117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109">
                  <a:extLst>
                    <a:ext uri="{FF2B5EF4-FFF2-40B4-BE49-F238E27FC236}">
                      <a16:creationId xmlns:a16="http://schemas.microsoft.com/office/drawing/2014/main" id="{3A8AABF6-017E-4936-9BEA-D3C1E99A05F7}"/>
                    </a:ext>
                  </a:extLst>
                </p:cNvPr>
                <p:cNvCxnSpPr/>
                <p:nvPr/>
              </p:nvCxnSpPr>
              <p:spPr>
                <a:xfrm>
                  <a:off x="943370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110">
                  <a:extLst>
                    <a:ext uri="{FF2B5EF4-FFF2-40B4-BE49-F238E27FC236}">
                      <a16:creationId xmlns:a16="http://schemas.microsoft.com/office/drawing/2014/main" id="{8BD3E9BA-7954-4D97-913A-8CD6F52721C8}"/>
                    </a:ext>
                  </a:extLst>
                </p:cNvPr>
                <p:cNvCxnSpPr/>
                <p:nvPr/>
              </p:nvCxnSpPr>
              <p:spPr>
                <a:xfrm>
                  <a:off x="956871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111">
                  <a:extLst>
                    <a:ext uri="{FF2B5EF4-FFF2-40B4-BE49-F238E27FC236}">
                      <a16:creationId xmlns:a16="http://schemas.microsoft.com/office/drawing/2014/main" id="{C0474C8F-7738-43E1-B9A1-BE35CA0B7DD3}"/>
                    </a:ext>
                  </a:extLst>
                </p:cNvPr>
                <p:cNvCxnSpPr/>
                <p:nvPr/>
              </p:nvCxnSpPr>
              <p:spPr>
                <a:xfrm>
                  <a:off x="963622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112">
                  <a:extLst>
                    <a:ext uri="{FF2B5EF4-FFF2-40B4-BE49-F238E27FC236}">
                      <a16:creationId xmlns:a16="http://schemas.microsoft.com/office/drawing/2014/main" id="{7BC1A796-EE84-4B1D-9F31-028C89008348}"/>
                    </a:ext>
                  </a:extLst>
                </p:cNvPr>
                <p:cNvCxnSpPr/>
                <p:nvPr/>
              </p:nvCxnSpPr>
              <p:spPr>
                <a:xfrm>
                  <a:off x="936619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113">
                  <a:extLst>
                    <a:ext uri="{FF2B5EF4-FFF2-40B4-BE49-F238E27FC236}">
                      <a16:creationId xmlns:a16="http://schemas.microsoft.com/office/drawing/2014/main" id="{8AFECB63-CE01-4CDB-B852-9D76755EC975}"/>
                    </a:ext>
                  </a:extLst>
                </p:cNvPr>
                <p:cNvCxnSpPr/>
                <p:nvPr/>
              </p:nvCxnSpPr>
              <p:spPr>
                <a:xfrm>
                  <a:off x="902865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117">
                  <a:extLst>
                    <a:ext uri="{FF2B5EF4-FFF2-40B4-BE49-F238E27FC236}">
                      <a16:creationId xmlns:a16="http://schemas.microsoft.com/office/drawing/2014/main" id="{8F8B1542-EEEE-41F8-8E99-0299519D6CF6}"/>
                    </a:ext>
                  </a:extLst>
                </p:cNvPr>
                <p:cNvCxnSpPr/>
                <p:nvPr/>
              </p:nvCxnSpPr>
              <p:spPr>
                <a:xfrm>
                  <a:off x="977124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118">
                  <a:extLst>
                    <a:ext uri="{FF2B5EF4-FFF2-40B4-BE49-F238E27FC236}">
                      <a16:creationId xmlns:a16="http://schemas.microsoft.com/office/drawing/2014/main" id="{38B34C7E-5D35-4DDA-BA94-8A4DC7383D1B}"/>
                    </a:ext>
                  </a:extLst>
                </p:cNvPr>
                <p:cNvCxnSpPr/>
                <p:nvPr/>
              </p:nvCxnSpPr>
              <p:spPr>
                <a:xfrm>
                  <a:off x="997376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119">
                  <a:extLst>
                    <a:ext uri="{FF2B5EF4-FFF2-40B4-BE49-F238E27FC236}">
                      <a16:creationId xmlns:a16="http://schemas.microsoft.com/office/drawing/2014/main" id="{2C4F2190-5003-4580-8D7C-F06A6A221DE0}"/>
                    </a:ext>
                  </a:extLst>
                </p:cNvPr>
                <p:cNvCxnSpPr/>
                <p:nvPr/>
              </p:nvCxnSpPr>
              <p:spPr>
                <a:xfrm>
                  <a:off x="1017629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120">
                  <a:extLst>
                    <a:ext uri="{FF2B5EF4-FFF2-40B4-BE49-F238E27FC236}">
                      <a16:creationId xmlns:a16="http://schemas.microsoft.com/office/drawing/2014/main" id="{0E7C3FF6-F2F0-4DBA-B82C-D795DF342AB2}"/>
                    </a:ext>
                  </a:extLst>
                </p:cNvPr>
                <p:cNvCxnSpPr/>
                <p:nvPr/>
              </p:nvCxnSpPr>
              <p:spPr>
                <a:xfrm>
                  <a:off x="983875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121">
                  <a:extLst>
                    <a:ext uri="{FF2B5EF4-FFF2-40B4-BE49-F238E27FC236}">
                      <a16:creationId xmlns:a16="http://schemas.microsoft.com/office/drawing/2014/main" id="{D71374DC-B8EE-42BE-AF48-C040AD1E3BB5}"/>
                    </a:ext>
                  </a:extLst>
                </p:cNvPr>
                <p:cNvCxnSpPr/>
                <p:nvPr/>
              </p:nvCxnSpPr>
              <p:spPr>
                <a:xfrm>
                  <a:off x="990626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122">
                  <a:extLst>
                    <a:ext uri="{FF2B5EF4-FFF2-40B4-BE49-F238E27FC236}">
                      <a16:creationId xmlns:a16="http://schemas.microsoft.com/office/drawing/2014/main" id="{EAFA657A-D227-46A9-90F7-80F6995DB124}"/>
                    </a:ext>
                  </a:extLst>
                </p:cNvPr>
                <p:cNvCxnSpPr/>
                <p:nvPr/>
              </p:nvCxnSpPr>
              <p:spPr>
                <a:xfrm>
                  <a:off x="1010878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123">
                  <a:extLst>
                    <a:ext uri="{FF2B5EF4-FFF2-40B4-BE49-F238E27FC236}">
                      <a16:creationId xmlns:a16="http://schemas.microsoft.com/office/drawing/2014/main" id="{50911CBB-B98A-4B94-8FCB-1697B1783180}"/>
                    </a:ext>
                  </a:extLst>
                </p:cNvPr>
                <p:cNvCxnSpPr/>
                <p:nvPr/>
              </p:nvCxnSpPr>
              <p:spPr>
                <a:xfrm>
                  <a:off x="1024380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124">
                  <a:extLst>
                    <a:ext uri="{FF2B5EF4-FFF2-40B4-BE49-F238E27FC236}">
                      <a16:creationId xmlns:a16="http://schemas.microsoft.com/office/drawing/2014/main" id="{D92185A7-7260-429F-9227-D105B9CD2087}"/>
                    </a:ext>
                  </a:extLst>
                </p:cNvPr>
                <p:cNvCxnSpPr/>
                <p:nvPr/>
              </p:nvCxnSpPr>
              <p:spPr>
                <a:xfrm>
                  <a:off x="1031130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125">
                  <a:extLst>
                    <a:ext uri="{FF2B5EF4-FFF2-40B4-BE49-F238E27FC236}">
                      <a16:creationId xmlns:a16="http://schemas.microsoft.com/office/drawing/2014/main" id="{95CF38D6-E701-47CD-A22A-79CFB95691D4}"/>
                    </a:ext>
                  </a:extLst>
                </p:cNvPr>
                <p:cNvCxnSpPr/>
                <p:nvPr/>
              </p:nvCxnSpPr>
              <p:spPr>
                <a:xfrm>
                  <a:off x="1004127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126">
                  <a:extLst>
                    <a:ext uri="{FF2B5EF4-FFF2-40B4-BE49-F238E27FC236}">
                      <a16:creationId xmlns:a16="http://schemas.microsoft.com/office/drawing/2014/main" id="{88FB2647-8D00-413E-A47E-890BB21EC766}"/>
                    </a:ext>
                  </a:extLst>
                </p:cNvPr>
                <p:cNvCxnSpPr/>
                <p:nvPr/>
              </p:nvCxnSpPr>
              <p:spPr>
                <a:xfrm>
                  <a:off x="970373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129">
                  <a:extLst>
                    <a:ext uri="{FF2B5EF4-FFF2-40B4-BE49-F238E27FC236}">
                      <a16:creationId xmlns:a16="http://schemas.microsoft.com/office/drawing/2014/main" id="{7EF3E90B-39D3-4E97-8266-6E10590C3478}"/>
                    </a:ext>
                  </a:extLst>
                </p:cNvPr>
                <p:cNvCxnSpPr/>
                <p:nvPr/>
              </p:nvCxnSpPr>
              <p:spPr>
                <a:xfrm>
                  <a:off x="1044632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130">
                  <a:extLst>
                    <a:ext uri="{FF2B5EF4-FFF2-40B4-BE49-F238E27FC236}">
                      <a16:creationId xmlns:a16="http://schemas.microsoft.com/office/drawing/2014/main" id="{E8B86D0E-6360-4ACF-81B5-9E8222B74980}"/>
                    </a:ext>
                  </a:extLst>
                </p:cNvPr>
                <p:cNvCxnSpPr/>
                <p:nvPr/>
              </p:nvCxnSpPr>
              <p:spPr>
                <a:xfrm>
                  <a:off x="1064885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131">
                  <a:extLst>
                    <a:ext uri="{FF2B5EF4-FFF2-40B4-BE49-F238E27FC236}">
                      <a16:creationId xmlns:a16="http://schemas.microsoft.com/office/drawing/2014/main" id="{0DA57C93-FC1B-4E96-AA3C-76EF8B488F87}"/>
                    </a:ext>
                  </a:extLst>
                </p:cNvPr>
                <p:cNvCxnSpPr/>
                <p:nvPr/>
              </p:nvCxnSpPr>
              <p:spPr>
                <a:xfrm>
                  <a:off x="108513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132">
                  <a:extLst>
                    <a:ext uri="{FF2B5EF4-FFF2-40B4-BE49-F238E27FC236}">
                      <a16:creationId xmlns:a16="http://schemas.microsoft.com/office/drawing/2014/main" id="{8D79E837-E1BC-4F34-B59F-4B290A224161}"/>
                    </a:ext>
                  </a:extLst>
                </p:cNvPr>
                <p:cNvCxnSpPr/>
                <p:nvPr/>
              </p:nvCxnSpPr>
              <p:spPr>
                <a:xfrm>
                  <a:off x="1051383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133">
                  <a:extLst>
                    <a:ext uri="{FF2B5EF4-FFF2-40B4-BE49-F238E27FC236}">
                      <a16:creationId xmlns:a16="http://schemas.microsoft.com/office/drawing/2014/main" id="{BD92C397-1733-4685-9B9A-885043120A5C}"/>
                    </a:ext>
                  </a:extLst>
                </p:cNvPr>
                <p:cNvCxnSpPr/>
                <p:nvPr/>
              </p:nvCxnSpPr>
              <p:spPr>
                <a:xfrm>
                  <a:off x="1058134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134">
                  <a:extLst>
                    <a:ext uri="{FF2B5EF4-FFF2-40B4-BE49-F238E27FC236}">
                      <a16:creationId xmlns:a16="http://schemas.microsoft.com/office/drawing/2014/main" id="{FA70E472-D813-4032-994F-377BC194B4D1}"/>
                    </a:ext>
                  </a:extLst>
                </p:cNvPr>
                <p:cNvCxnSpPr/>
                <p:nvPr/>
              </p:nvCxnSpPr>
              <p:spPr>
                <a:xfrm>
                  <a:off x="1078386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135">
                  <a:extLst>
                    <a:ext uri="{FF2B5EF4-FFF2-40B4-BE49-F238E27FC236}">
                      <a16:creationId xmlns:a16="http://schemas.microsoft.com/office/drawing/2014/main" id="{2934DF50-BD6B-49D9-A035-5F1C202C8498}"/>
                    </a:ext>
                  </a:extLst>
                </p:cNvPr>
                <p:cNvCxnSpPr/>
                <p:nvPr/>
              </p:nvCxnSpPr>
              <p:spPr>
                <a:xfrm>
                  <a:off x="109188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136">
                  <a:extLst>
                    <a:ext uri="{FF2B5EF4-FFF2-40B4-BE49-F238E27FC236}">
                      <a16:creationId xmlns:a16="http://schemas.microsoft.com/office/drawing/2014/main" id="{38BB3D65-5A3C-4D7D-BDC7-652898ACDBBA}"/>
                    </a:ext>
                  </a:extLst>
                </p:cNvPr>
                <p:cNvCxnSpPr/>
                <p:nvPr/>
              </p:nvCxnSpPr>
              <p:spPr>
                <a:xfrm>
                  <a:off x="1098639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137">
                  <a:extLst>
                    <a:ext uri="{FF2B5EF4-FFF2-40B4-BE49-F238E27FC236}">
                      <a16:creationId xmlns:a16="http://schemas.microsoft.com/office/drawing/2014/main" id="{2DA515D6-14FF-4359-9D95-55934A4C9699}"/>
                    </a:ext>
                  </a:extLst>
                </p:cNvPr>
                <p:cNvCxnSpPr/>
                <p:nvPr/>
              </p:nvCxnSpPr>
              <p:spPr>
                <a:xfrm>
                  <a:off x="1071635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138">
                  <a:extLst>
                    <a:ext uri="{FF2B5EF4-FFF2-40B4-BE49-F238E27FC236}">
                      <a16:creationId xmlns:a16="http://schemas.microsoft.com/office/drawing/2014/main" id="{B4A63CBB-D5D4-4432-921F-1DAAC2C9FD3D}"/>
                    </a:ext>
                  </a:extLst>
                </p:cNvPr>
                <p:cNvCxnSpPr/>
                <p:nvPr/>
              </p:nvCxnSpPr>
              <p:spPr>
                <a:xfrm>
                  <a:off x="1037881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142">
                  <a:extLst>
                    <a:ext uri="{FF2B5EF4-FFF2-40B4-BE49-F238E27FC236}">
                      <a16:creationId xmlns:a16="http://schemas.microsoft.com/office/drawing/2014/main" id="{F7C31BF3-13F5-4621-9BB4-32082C725443}"/>
                    </a:ext>
                  </a:extLst>
                </p:cNvPr>
                <p:cNvCxnSpPr/>
                <p:nvPr/>
              </p:nvCxnSpPr>
              <p:spPr>
                <a:xfrm>
                  <a:off x="1112140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143">
                  <a:extLst>
                    <a:ext uri="{FF2B5EF4-FFF2-40B4-BE49-F238E27FC236}">
                      <a16:creationId xmlns:a16="http://schemas.microsoft.com/office/drawing/2014/main" id="{B339A38A-65CA-4B53-AE89-A26CA129BA60}"/>
                    </a:ext>
                  </a:extLst>
                </p:cNvPr>
                <p:cNvCxnSpPr/>
                <p:nvPr/>
              </p:nvCxnSpPr>
              <p:spPr>
                <a:xfrm>
                  <a:off x="1132393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144">
                  <a:extLst>
                    <a:ext uri="{FF2B5EF4-FFF2-40B4-BE49-F238E27FC236}">
                      <a16:creationId xmlns:a16="http://schemas.microsoft.com/office/drawing/2014/main" id="{573C8F64-EB4D-45DD-9FBD-05DD882D0081}"/>
                    </a:ext>
                  </a:extLst>
                </p:cNvPr>
                <p:cNvCxnSpPr/>
                <p:nvPr/>
              </p:nvCxnSpPr>
              <p:spPr>
                <a:xfrm>
                  <a:off x="115264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145">
                  <a:extLst>
                    <a:ext uri="{FF2B5EF4-FFF2-40B4-BE49-F238E27FC236}">
                      <a16:creationId xmlns:a16="http://schemas.microsoft.com/office/drawing/2014/main" id="{28716CD9-6497-4368-A697-CBC22D8CA475}"/>
                    </a:ext>
                  </a:extLst>
                </p:cNvPr>
                <p:cNvCxnSpPr/>
                <p:nvPr/>
              </p:nvCxnSpPr>
              <p:spPr>
                <a:xfrm>
                  <a:off x="111889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146">
                  <a:extLst>
                    <a:ext uri="{FF2B5EF4-FFF2-40B4-BE49-F238E27FC236}">
                      <a16:creationId xmlns:a16="http://schemas.microsoft.com/office/drawing/2014/main" id="{223DED19-A6DC-4176-B448-CDE7D894B9D3}"/>
                    </a:ext>
                  </a:extLst>
                </p:cNvPr>
                <p:cNvCxnSpPr/>
                <p:nvPr/>
              </p:nvCxnSpPr>
              <p:spPr>
                <a:xfrm>
                  <a:off x="112564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147">
                  <a:extLst>
                    <a:ext uri="{FF2B5EF4-FFF2-40B4-BE49-F238E27FC236}">
                      <a16:creationId xmlns:a16="http://schemas.microsoft.com/office/drawing/2014/main" id="{56B7C490-77EE-4021-BCE4-13E8F888D918}"/>
                    </a:ext>
                  </a:extLst>
                </p:cNvPr>
                <p:cNvCxnSpPr/>
                <p:nvPr/>
              </p:nvCxnSpPr>
              <p:spPr>
                <a:xfrm>
                  <a:off x="1145894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148">
                  <a:extLst>
                    <a:ext uri="{FF2B5EF4-FFF2-40B4-BE49-F238E27FC236}">
                      <a16:creationId xmlns:a16="http://schemas.microsoft.com/office/drawing/2014/main" id="{2C024789-5BD9-489F-9AA2-AB7CF31EABE9}"/>
                    </a:ext>
                  </a:extLst>
                </p:cNvPr>
                <p:cNvCxnSpPr/>
                <p:nvPr/>
              </p:nvCxnSpPr>
              <p:spPr>
                <a:xfrm>
                  <a:off x="115939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149">
                  <a:extLst>
                    <a:ext uri="{FF2B5EF4-FFF2-40B4-BE49-F238E27FC236}">
                      <a16:creationId xmlns:a16="http://schemas.microsoft.com/office/drawing/2014/main" id="{1512F4F6-87D2-45F6-A761-9D4CD09FF87E}"/>
                    </a:ext>
                  </a:extLst>
                </p:cNvPr>
                <p:cNvCxnSpPr/>
                <p:nvPr/>
              </p:nvCxnSpPr>
              <p:spPr>
                <a:xfrm>
                  <a:off x="1166148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150">
                  <a:extLst>
                    <a:ext uri="{FF2B5EF4-FFF2-40B4-BE49-F238E27FC236}">
                      <a16:creationId xmlns:a16="http://schemas.microsoft.com/office/drawing/2014/main" id="{096F8427-29FC-48A9-BFB7-D7A7A9F61BBF}"/>
                    </a:ext>
                  </a:extLst>
                </p:cNvPr>
                <p:cNvCxnSpPr/>
                <p:nvPr/>
              </p:nvCxnSpPr>
              <p:spPr>
                <a:xfrm>
                  <a:off x="113914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151">
                  <a:extLst>
                    <a:ext uri="{FF2B5EF4-FFF2-40B4-BE49-F238E27FC236}">
                      <a16:creationId xmlns:a16="http://schemas.microsoft.com/office/drawing/2014/main" id="{C57328AE-D7D6-4E69-8F88-BFFBBD26AAB9}"/>
                    </a:ext>
                  </a:extLst>
                </p:cNvPr>
                <p:cNvCxnSpPr/>
                <p:nvPr/>
              </p:nvCxnSpPr>
              <p:spPr>
                <a:xfrm>
                  <a:off x="110539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142">
                  <a:extLst>
                    <a:ext uri="{FF2B5EF4-FFF2-40B4-BE49-F238E27FC236}">
                      <a16:creationId xmlns:a16="http://schemas.microsoft.com/office/drawing/2014/main" id="{E32541D9-8013-4C32-B426-5D09F2967F85}"/>
                    </a:ext>
                  </a:extLst>
                </p:cNvPr>
                <p:cNvCxnSpPr/>
                <p:nvPr/>
              </p:nvCxnSpPr>
              <p:spPr>
                <a:xfrm>
                  <a:off x="1180289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143">
                  <a:extLst>
                    <a:ext uri="{FF2B5EF4-FFF2-40B4-BE49-F238E27FC236}">
                      <a16:creationId xmlns:a16="http://schemas.microsoft.com/office/drawing/2014/main" id="{5060C8A2-3AFF-4B0F-A294-3D2FDB634D72}"/>
                    </a:ext>
                  </a:extLst>
                </p:cNvPr>
                <p:cNvCxnSpPr/>
                <p:nvPr/>
              </p:nvCxnSpPr>
              <p:spPr>
                <a:xfrm>
                  <a:off x="1200542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144">
                  <a:extLst>
                    <a:ext uri="{FF2B5EF4-FFF2-40B4-BE49-F238E27FC236}">
                      <a16:creationId xmlns:a16="http://schemas.microsoft.com/office/drawing/2014/main" id="{17ABB6EC-2CE2-4B00-B227-10D64F2603E0}"/>
                    </a:ext>
                  </a:extLst>
                </p:cNvPr>
                <p:cNvCxnSpPr/>
                <p:nvPr/>
              </p:nvCxnSpPr>
              <p:spPr>
                <a:xfrm>
                  <a:off x="1220794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145">
                  <a:extLst>
                    <a:ext uri="{FF2B5EF4-FFF2-40B4-BE49-F238E27FC236}">
                      <a16:creationId xmlns:a16="http://schemas.microsoft.com/office/drawing/2014/main" id="{20D14389-0909-4644-AC6E-5356C14DA3CF}"/>
                    </a:ext>
                  </a:extLst>
                </p:cNvPr>
                <p:cNvCxnSpPr/>
                <p:nvPr/>
              </p:nvCxnSpPr>
              <p:spPr>
                <a:xfrm>
                  <a:off x="1187040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146">
                  <a:extLst>
                    <a:ext uri="{FF2B5EF4-FFF2-40B4-BE49-F238E27FC236}">
                      <a16:creationId xmlns:a16="http://schemas.microsoft.com/office/drawing/2014/main" id="{3F47D677-1C09-434E-AFD9-1DD3967E7989}"/>
                    </a:ext>
                  </a:extLst>
                </p:cNvPr>
                <p:cNvCxnSpPr/>
                <p:nvPr/>
              </p:nvCxnSpPr>
              <p:spPr>
                <a:xfrm>
                  <a:off x="1193791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147">
                  <a:extLst>
                    <a:ext uri="{FF2B5EF4-FFF2-40B4-BE49-F238E27FC236}">
                      <a16:creationId xmlns:a16="http://schemas.microsoft.com/office/drawing/2014/main" id="{E7CB40AD-674D-44BA-AFEF-AD5DAF64DF80}"/>
                    </a:ext>
                  </a:extLst>
                </p:cNvPr>
                <p:cNvCxnSpPr/>
                <p:nvPr/>
              </p:nvCxnSpPr>
              <p:spPr>
                <a:xfrm>
                  <a:off x="1214043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148">
                  <a:extLst>
                    <a:ext uri="{FF2B5EF4-FFF2-40B4-BE49-F238E27FC236}">
                      <a16:creationId xmlns:a16="http://schemas.microsoft.com/office/drawing/2014/main" id="{354F0455-32BC-43BB-B9D2-8CF4EA495CA7}"/>
                    </a:ext>
                  </a:extLst>
                </p:cNvPr>
                <p:cNvCxnSpPr/>
                <p:nvPr/>
              </p:nvCxnSpPr>
              <p:spPr>
                <a:xfrm>
                  <a:off x="1227545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149">
                  <a:extLst>
                    <a:ext uri="{FF2B5EF4-FFF2-40B4-BE49-F238E27FC236}">
                      <a16:creationId xmlns:a16="http://schemas.microsoft.com/office/drawing/2014/main" id="{AC890871-ED2F-4C4E-92A8-2926AB1FD5E8}"/>
                    </a:ext>
                  </a:extLst>
                </p:cNvPr>
                <p:cNvCxnSpPr/>
                <p:nvPr/>
              </p:nvCxnSpPr>
              <p:spPr>
                <a:xfrm>
                  <a:off x="1234297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150">
                  <a:extLst>
                    <a:ext uri="{FF2B5EF4-FFF2-40B4-BE49-F238E27FC236}">
                      <a16:creationId xmlns:a16="http://schemas.microsoft.com/office/drawing/2014/main" id="{469D6A46-8D87-4EFE-AB78-601D5D1E5366}"/>
                    </a:ext>
                  </a:extLst>
                </p:cNvPr>
                <p:cNvCxnSpPr/>
                <p:nvPr/>
              </p:nvCxnSpPr>
              <p:spPr>
                <a:xfrm>
                  <a:off x="1207292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151">
                  <a:extLst>
                    <a:ext uri="{FF2B5EF4-FFF2-40B4-BE49-F238E27FC236}">
                      <a16:creationId xmlns:a16="http://schemas.microsoft.com/office/drawing/2014/main" id="{D19F121F-DFEB-47E2-8C39-2366A8D6E6CB}"/>
                    </a:ext>
                  </a:extLst>
                </p:cNvPr>
                <p:cNvCxnSpPr/>
                <p:nvPr/>
              </p:nvCxnSpPr>
              <p:spPr>
                <a:xfrm>
                  <a:off x="1173538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TextBox 169">
                <a:extLst>
                  <a:ext uri="{FF2B5EF4-FFF2-40B4-BE49-F238E27FC236}">
                    <a16:creationId xmlns:a16="http://schemas.microsoft.com/office/drawing/2014/main" id="{4F51CDBA-49D5-4845-B8BF-276E8105DF67}"/>
                  </a:ext>
                </a:extLst>
              </p:cNvPr>
              <p:cNvSpPr txBox="1"/>
              <p:nvPr/>
            </p:nvSpPr>
            <p:spPr>
              <a:xfrm>
                <a:off x="4084247" y="649472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61" name="TextBox 170">
                <a:extLst>
                  <a:ext uri="{FF2B5EF4-FFF2-40B4-BE49-F238E27FC236}">
                    <a16:creationId xmlns:a16="http://schemas.microsoft.com/office/drawing/2014/main" id="{85B58E67-6D92-47A4-B803-A957F87969DF}"/>
                  </a:ext>
                </a:extLst>
              </p:cNvPr>
              <p:cNvSpPr txBox="1"/>
              <p:nvPr/>
            </p:nvSpPr>
            <p:spPr>
              <a:xfrm>
                <a:off x="4751333" y="649472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Ter</a:t>
                </a:r>
              </a:p>
            </p:txBody>
          </p:sp>
          <p:sp>
            <p:nvSpPr>
              <p:cNvPr id="162" name="TextBox 172">
                <a:extLst>
                  <a:ext uri="{FF2B5EF4-FFF2-40B4-BE49-F238E27FC236}">
                    <a16:creationId xmlns:a16="http://schemas.microsoft.com/office/drawing/2014/main" id="{3B1892E7-C5FF-4B78-BA33-2B0E4B0692AD}"/>
                  </a:ext>
                </a:extLst>
              </p:cNvPr>
              <p:cNvSpPr txBox="1"/>
              <p:nvPr/>
            </p:nvSpPr>
            <p:spPr>
              <a:xfrm>
                <a:off x="5382285" y="649472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63" name="TextBox 176">
                <a:extLst>
                  <a:ext uri="{FF2B5EF4-FFF2-40B4-BE49-F238E27FC236}">
                    <a16:creationId xmlns:a16="http://schemas.microsoft.com/office/drawing/2014/main" id="{64D732D3-1A5A-42F9-BEA1-8E4FDA982CE4}"/>
                  </a:ext>
                </a:extLst>
              </p:cNvPr>
              <p:cNvSpPr txBox="1"/>
              <p:nvPr/>
            </p:nvSpPr>
            <p:spPr>
              <a:xfrm>
                <a:off x="6072582" y="649472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Qui</a:t>
                </a:r>
              </a:p>
            </p:txBody>
          </p:sp>
          <p:sp>
            <p:nvSpPr>
              <p:cNvPr id="168" name="TextBox 177">
                <a:extLst>
                  <a:ext uri="{FF2B5EF4-FFF2-40B4-BE49-F238E27FC236}">
                    <a16:creationId xmlns:a16="http://schemas.microsoft.com/office/drawing/2014/main" id="{FCD6AB7F-BCF7-40A4-AD0D-B91F39D11D65}"/>
                  </a:ext>
                </a:extLst>
              </p:cNvPr>
              <p:cNvSpPr txBox="1"/>
              <p:nvPr/>
            </p:nvSpPr>
            <p:spPr>
              <a:xfrm>
                <a:off x="6749484" y="649472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  <p:sp>
            <p:nvSpPr>
              <p:cNvPr id="169" name="TextBox 179">
                <a:extLst>
                  <a:ext uri="{FF2B5EF4-FFF2-40B4-BE49-F238E27FC236}">
                    <a16:creationId xmlns:a16="http://schemas.microsoft.com/office/drawing/2014/main" id="{37A99F5D-A8BE-4CBE-99CC-A4A26A1F1362}"/>
                  </a:ext>
                </a:extLst>
              </p:cNvPr>
              <p:cNvSpPr txBox="1"/>
              <p:nvPr/>
            </p:nvSpPr>
            <p:spPr>
              <a:xfrm>
                <a:off x="7419412" y="649472"/>
                <a:ext cx="415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Sab</a:t>
                </a:r>
              </a:p>
            </p:txBody>
          </p:sp>
          <p:sp>
            <p:nvSpPr>
              <p:cNvPr id="170" name="TextBox 180">
                <a:extLst>
                  <a:ext uri="{FF2B5EF4-FFF2-40B4-BE49-F238E27FC236}">
                    <a16:creationId xmlns:a16="http://schemas.microsoft.com/office/drawing/2014/main" id="{DB8664A1-2F7F-443A-9378-9B7FF07D0C27}"/>
                  </a:ext>
                </a:extLst>
              </p:cNvPr>
              <p:cNvSpPr txBox="1"/>
              <p:nvPr/>
            </p:nvSpPr>
            <p:spPr>
              <a:xfrm>
                <a:off x="8025815" y="649472"/>
                <a:ext cx="490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Dom</a:t>
                </a:r>
              </a:p>
            </p:txBody>
          </p:sp>
          <p:sp>
            <p:nvSpPr>
              <p:cNvPr id="171" name="TextBox 169">
                <a:extLst>
                  <a:ext uri="{FF2B5EF4-FFF2-40B4-BE49-F238E27FC236}">
                    <a16:creationId xmlns:a16="http://schemas.microsoft.com/office/drawing/2014/main" id="{C2D4C466-0150-4725-B9C0-FA8E6CE48F0B}"/>
                  </a:ext>
                </a:extLst>
              </p:cNvPr>
              <p:cNvSpPr txBox="1"/>
              <p:nvPr/>
            </p:nvSpPr>
            <p:spPr>
              <a:xfrm>
                <a:off x="8747968" y="654633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72" name="TextBox 170">
                <a:extLst>
                  <a:ext uri="{FF2B5EF4-FFF2-40B4-BE49-F238E27FC236}">
                    <a16:creationId xmlns:a16="http://schemas.microsoft.com/office/drawing/2014/main" id="{B1DB0084-DF49-4948-8A5D-DCB6871CD564}"/>
                  </a:ext>
                </a:extLst>
              </p:cNvPr>
              <p:cNvSpPr txBox="1"/>
              <p:nvPr/>
            </p:nvSpPr>
            <p:spPr>
              <a:xfrm>
                <a:off x="9415054" y="654633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Ter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17D9215-2E95-41FE-868F-EF55DEBD8E86}"/>
                  </a:ext>
                </a:extLst>
              </p:cNvPr>
              <p:cNvSpPr txBox="1"/>
              <p:nvPr/>
            </p:nvSpPr>
            <p:spPr>
              <a:xfrm>
                <a:off x="10046006" y="654633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74" name="TextBox 176">
                <a:extLst>
                  <a:ext uri="{FF2B5EF4-FFF2-40B4-BE49-F238E27FC236}">
                    <a16:creationId xmlns:a16="http://schemas.microsoft.com/office/drawing/2014/main" id="{B28E9F9A-5F46-47CB-99A8-C2F4BF155EBF}"/>
                  </a:ext>
                </a:extLst>
              </p:cNvPr>
              <p:cNvSpPr txBox="1"/>
              <p:nvPr/>
            </p:nvSpPr>
            <p:spPr>
              <a:xfrm>
                <a:off x="10736303" y="654633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Qui</a:t>
                </a:r>
              </a:p>
            </p:txBody>
          </p:sp>
          <p:sp>
            <p:nvSpPr>
              <p:cNvPr id="175" name="TextBox 177">
                <a:extLst>
                  <a:ext uri="{FF2B5EF4-FFF2-40B4-BE49-F238E27FC236}">
                    <a16:creationId xmlns:a16="http://schemas.microsoft.com/office/drawing/2014/main" id="{91BF87E3-4EE2-4981-BFA8-4B6D57B95320}"/>
                  </a:ext>
                </a:extLst>
              </p:cNvPr>
              <p:cNvSpPr txBox="1"/>
              <p:nvPr/>
            </p:nvSpPr>
            <p:spPr>
              <a:xfrm>
                <a:off x="11413205" y="654633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</p:grp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B77FD77E-D57A-4A72-B92E-8F226E8E6C1D}"/>
                </a:ext>
              </a:extLst>
            </p:cNvPr>
            <p:cNvSpPr txBox="1"/>
            <p:nvPr/>
          </p:nvSpPr>
          <p:spPr>
            <a:xfrm>
              <a:off x="6807346" y="732172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19/10</a:t>
              </a:r>
            </a:p>
          </p:txBody>
        </p:sp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F2D21C33-C938-4335-88A1-D4F192405797}"/>
                </a:ext>
              </a:extLst>
            </p:cNvPr>
            <p:cNvSpPr txBox="1"/>
            <p:nvPr/>
          </p:nvSpPr>
          <p:spPr>
            <a:xfrm>
              <a:off x="8523669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22/10</a:t>
              </a:r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C7A4BA70-05DA-458C-9218-24EE7A7063F7}"/>
                </a:ext>
              </a:extLst>
            </p:cNvPr>
            <p:cNvSpPr txBox="1"/>
            <p:nvPr/>
          </p:nvSpPr>
          <p:spPr>
            <a:xfrm>
              <a:off x="11481338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26/10</a:t>
              </a:r>
            </a:p>
          </p:txBody>
        </p:sp>
        <p:sp>
          <p:nvSpPr>
            <p:cNvPr id="158" name="CaixaDeTexto 157">
              <a:extLst>
                <a:ext uri="{FF2B5EF4-FFF2-40B4-BE49-F238E27FC236}">
                  <a16:creationId xmlns:a16="http://schemas.microsoft.com/office/drawing/2014/main" id="{C2DE1BF9-1725-422B-8E09-84C77A4C7A21}"/>
                </a:ext>
              </a:extLst>
            </p:cNvPr>
            <p:cNvSpPr txBox="1"/>
            <p:nvPr/>
          </p:nvSpPr>
          <p:spPr>
            <a:xfrm>
              <a:off x="3846554" y="737301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623679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F1D3E77-85F6-406F-8705-B6653A1F3081}"/>
              </a:ext>
            </a:extLst>
          </p:cNvPr>
          <p:cNvCxnSpPr>
            <a:cxnSpLocks/>
          </p:cNvCxnSpPr>
          <p:nvPr/>
        </p:nvCxnSpPr>
        <p:spPr>
          <a:xfrm>
            <a:off x="3758940" y="202380"/>
            <a:ext cx="20437" cy="6387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F199D372-1972-48CD-B629-813AB7FC67D0}"/>
              </a:ext>
            </a:extLst>
          </p:cNvPr>
          <p:cNvSpPr txBox="1">
            <a:spLocks/>
          </p:cNvSpPr>
          <p:nvPr/>
        </p:nvSpPr>
        <p:spPr>
          <a:xfrm>
            <a:off x="125862" y="83530"/>
            <a:ext cx="3567020" cy="5943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Produto </a:t>
            </a:r>
            <a:r>
              <a:rPr lang="en-US" b="1" dirty="0" err="1">
                <a:solidFill>
                  <a:schemeClr val="accent1"/>
                </a:solidFill>
              </a:rPr>
              <a:t>Íris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ADD7F16-89AD-46BC-88EE-9C968EECA3D9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3704621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Report de Atividades x Planejamento</a:t>
            </a:r>
            <a:endParaRPr lang="uk-UA" sz="1600" dirty="0"/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7C755306-A7E4-4D5B-92F6-76B43006CEB2}"/>
              </a:ext>
            </a:extLst>
          </p:cNvPr>
          <p:cNvSpPr/>
          <p:nvPr/>
        </p:nvSpPr>
        <p:spPr>
          <a:xfrm>
            <a:off x="1916020" y="1077244"/>
            <a:ext cx="1703841" cy="1271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31">
            <a:extLst>
              <a:ext uri="{FF2B5EF4-FFF2-40B4-BE49-F238E27FC236}">
                <a16:creationId xmlns:a16="http://schemas.microsoft.com/office/drawing/2014/main" id="{387284FA-C6E8-4C35-82A5-91E3E69BBFC5}"/>
              </a:ext>
            </a:extLst>
          </p:cNvPr>
          <p:cNvSpPr/>
          <p:nvPr/>
        </p:nvSpPr>
        <p:spPr>
          <a:xfrm>
            <a:off x="1916019" y="1272554"/>
            <a:ext cx="1703841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Luan Coutinho</a:t>
            </a:r>
          </a:p>
        </p:txBody>
      </p:sp>
      <p:sp>
        <p:nvSpPr>
          <p:cNvPr id="167" name="Rectangle 32">
            <a:extLst>
              <a:ext uri="{FF2B5EF4-FFF2-40B4-BE49-F238E27FC236}">
                <a16:creationId xmlns:a16="http://schemas.microsoft.com/office/drawing/2014/main" id="{ECBEED2E-3807-4CF7-BA9A-797A3D966696}"/>
              </a:ext>
            </a:extLst>
          </p:cNvPr>
          <p:cNvSpPr/>
          <p:nvPr/>
        </p:nvSpPr>
        <p:spPr>
          <a:xfrm>
            <a:off x="1916020" y="1535828"/>
            <a:ext cx="1678125" cy="677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i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Desenvolvedor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0730A74-C9F5-4E9A-B7C2-D4EB1B1FFA6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7496" y="2425001"/>
          <a:ext cx="341704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3">
                  <a:extLst>
                    <a:ext uri="{9D8B030D-6E8A-4147-A177-3AD203B41FA5}">
                      <a16:colId xmlns:a16="http://schemas.microsoft.com/office/drawing/2014/main" val="2129890413"/>
                    </a:ext>
                  </a:extLst>
                </a:gridCol>
                <a:gridCol w="1708523">
                  <a:extLst>
                    <a:ext uri="{9D8B030D-6E8A-4147-A177-3AD203B41FA5}">
                      <a16:colId xmlns:a16="http://schemas.microsoft.com/office/drawing/2014/main" val="4020646676"/>
                    </a:ext>
                  </a:extLst>
                </a:gridCol>
              </a:tblGrid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SKILLS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NÍVEL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1315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Java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3400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351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.Net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8783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Banco de Dados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54984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Infraestrutura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511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Arquitetura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32098"/>
                  </a:ext>
                </a:extLst>
              </a:tr>
            </a:tbl>
          </a:graphicData>
        </a:graphic>
      </p:graphicFrame>
      <p:pic>
        <p:nvPicPr>
          <p:cNvPr id="168" name="Imagem 167" descr="Uma imagem contendo pessoa, parede, homem, em pé&#10;&#10;Descrição gerada com muito alta confiança">
            <a:extLst>
              <a:ext uri="{FF2B5EF4-FFF2-40B4-BE49-F238E27FC236}">
                <a16:creationId xmlns:a16="http://schemas.microsoft.com/office/drawing/2014/main" id="{F8243E3A-A21E-401E-81C0-16041C9D70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t="7923" r="-25" b="34219"/>
          <a:stretch/>
        </p:blipFill>
        <p:spPr>
          <a:xfrm>
            <a:off x="267687" y="1077245"/>
            <a:ext cx="1648331" cy="1271588"/>
          </a:xfrm>
          <a:prstGeom prst="rect">
            <a:avLst/>
          </a:prstGeom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60837B9-41A6-40E9-B1AA-DB66C451C6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607379"/>
              </p:ext>
            </p:extLst>
          </p:nvPr>
        </p:nvGraphicFramePr>
        <p:xfrm>
          <a:off x="198000" y="4755600"/>
          <a:ext cx="318135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Worksheet" r:id="rId4" imgW="3181362" imgH="2032175" progId="Excel.Sheet.12">
                  <p:link updateAutomatic="1"/>
                </p:oleObj>
              </mc:Choice>
              <mc:Fallback>
                <p:oleObj name="Worksheet" r:id="rId4" imgW="3181362" imgH="2032175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460837B9-41A6-40E9-B1AA-DB66C451C6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000" y="4755600"/>
                        <a:ext cx="3181350" cy="20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66B94D03-6FD8-4826-B483-F964C6EC04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951622"/>
              </p:ext>
            </p:extLst>
          </p:nvPr>
        </p:nvGraphicFramePr>
        <p:xfrm>
          <a:off x="3949200" y="39096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Worksheet" r:id="rId6" imgW="8013577" imgH="2832275" progId="Excel.Sheet.12">
                  <p:link updateAutomatic="1"/>
                </p:oleObj>
              </mc:Choice>
              <mc:Fallback>
                <p:oleObj name="Worksheet" r:id="rId6" imgW="8013577" imgH="2832275" progId="Excel.Sheet.12">
                  <p:link updateAutomatic="1"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66B94D03-6FD8-4826-B483-F964C6EC0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49200" y="39096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00943F26-5522-409D-BF92-2A5B7E395E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114875"/>
              </p:ext>
            </p:extLst>
          </p:nvPr>
        </p:nvGraphicFramePr>
        <p:xfrm>
          <a:off x="3949200" y="10044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Worksheet" r:id="rId8" imgW="8013577" imgH="2832275" progId="Excel.Sheet.12">
                  <p:link updateAutomatic="1"/>
                </p:oleObj>
              </mc:Choice>
              <mc:Fallback>
                <p:oleObj name="Worksheet" r:id="rId8" imgW="8013577" imgH="2832275" progId="Excel.Sheet.12">
                  <p:link updateAutomatic="1"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00943F26-5522-409D-BF92-2A5B7E395E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49200" y="10044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2D38B5FF-799F-4334-B216-0F184631B9F3}"/>
              </a:ext>
            </a:extLst>
          </p:cNvPr>
          <p:cNvGrpSpPr/>
          <p:nvPr/>
        </p:nvGrpSpPr>
        <p:grpSpPr>
          <a:xfrm>
            <a:off x="3846554" y="13368"/>
            <a:ext cx="8192499" cy="954765"/>
            <a:chOff x="3846554" y="13368"/>
            <a:chExt cx="8192499" cy="954765"/>
          </a:xfrm>
        </p:grpSpPr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41F2F335-AD90-4522-8D02-DB0DA7829CA7}"/>
                </a:ext>
              </a:extLst>
            </p:cNvPr>
            <p:cNvGrpSpPr/>
            <p:nvPr/>
          </p:nvGrpSpPr>
          <p:grpSpPr>
            <a:xfrm>
              <a:off x="3971770" y="13368"/>
              <a:ext cx="7938464" cy="685517"/>
              <a:chOff x="3971770" y="649472"/>
              <a:chExt cx="7938464" cy="685517"/>
            </a:xfrm>
          </p:grpSpPr>
          <p:grpSp>
            <p:nvGrpSpPr>
              <p:cNvPr id="159" name="Agrupar 158">
                <a:extLst>
                  <a:ext uri="{FF2B5EF4-FFF2-40B4-BE49-F238E27FC236}">
                    <a16:creationId xmlns:a16="http://schemas.microsoft.com/office/drawing/2014/main" id="{910B774D-41FF-4EB2-A4A0-C9762F6675E7}"/>
                  </a:ext>
                </a:extLst>
              </p:cNvPr>
              <p:cNvGrpSpPr/>
              <p:nvPr/>
            </p:nvGrpSpPr>
            <p:grpSpPr>
              <a:xfrm>
                <a:off x="3971770" y="916125"/>
                <a:ext cx="7938464" cy="418864"/>
                <a:chOff x="4235567" y="1210638"/>
                <a:chExt cx="8107407" cy="572332"/>
              </a:xfrm>
            </p:grpSpPr>
            <p:cxnSp>
              <p:nvCxnSpPr>
                <p:cNvPr id="176" name="Straight Connector 19">
                  <a:extLst>
                    <a:ext uri="{FF2B5EF4-FFF2-40B4-BE49-F238E27FC236}">
                      <a16:creationId xmlns:a16="http://schemas.microsoft.com/office/drawing/2014/main" id="{F76A15CF-E0BD-4116-A56C-0E5311089C6B}"/>
                    </a:ext>
                  </a:extLst>
                </p:cNvPr>
                <p:cNvCxnSpPr/>
                <p:nvPr/>
              </p:nvCxnSpPr>
              <p:spPr>
                <a:xfrm>
                  <a:off x="43705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20">
                  <a:extLst>
                    <a:ext uri="{FF2B5EF4-FFF2-40B4-BE49-F238E27FC236}">
                      <a16:creationId xmlns:a16="http://schemas.microsoft.com/office/drawing/2014/main" id="{0950B0F5-1F52-4A0F-B60F-AB3BB7B8279B}"/>
                    </a:ext>
                  </a:extLst>
                </p:cNvPr>
                <p:cNvCxnSpPr/>
                <p:nvPr/>
              </p:nvCxnSpPr>
              <p:spPr>
                <a:xfrm>
                  <a:off x="457310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21">
                  <a:extLst>
                    <a:ext uri="{FF2B5EF4-FFF2-40B4-BE49-F238E27FC236}">
                      <a16:creationId xmlns:a16="http://schemas.microsoft.com/office/drawing/2014/main" id="{F0857721-22EE-4477-8E9A-CB6878994310}"/>
                    </a:ext>
                  </a:extLst>
                </p:cNvPr>
                <p:cNvCxnSpPr/>
                <p:nvPr/>
              </p:nvCxnSpPr>
              <p:spPr>
                <a:xfrm>
                  <a:off x="477563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22">
                  <a:extLst>
                    <a:ext uri="{FF2B5EF4-FFF2-40B4-BE49-F238E27FC236}">
                      <a16:creationId xmlns:a16="http://schemas.microsoft.com/office/drawing/2014/main" id="{06304E09-2CD6-4C1B-B4EE-7A794D5FF06B}"/>
                    </a:ext>
                  </a:extLst>
                </p:cNvPr>
                <p:cNvCxnSpPr/>
                <p:nvPr/>
              </p:nvCxnSpPr>
              <p:spPr>
                <a:xfrm>
                  <a:off x="443809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23">
                  <a:extLst>
                    <a:ext uri="{FF2B5EF4-FFF2-40B4-BE49-F238E27FC236}">
                      <a16:creationId xmlns:a16="http://schemas.microsoft.com/office/drawing/2014/main" id="{A2E2CB11-FCFF-4229-BAAC-30260FBE3282}"/>
                    </a:ext>
                  </a:extLst>
                </p:cNvPr>
                <p:cNvCxnSpPr/>
                <p:nvPr/>
              </p:nvCxnSpPr>
              <p:spPr>
                <a:xfrm>
                  <a:off x="45056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24">
                  <a:extLst>
                    <a:ext uri="{FF2B5EF4-FFF2-40B4-BE49-F238E27FC236}">
                      <a16:creationId xmlns:a16="http://schemas.microsoft.com/office/drawing/2014/main" id="{C5A658DD-4F73-4B60-9217-A8EB04DC896A}"/>
                    </a:ext>
                  </a:extLst>
                </p:cNvPr>
                <p:cNvCxnSpPr/>
                <p:nvPr/>
              </p:nvCxnSpPr>
              <p:spPr>
                <a:xfrm>
                  <a:off x="47081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25">
                  <a:extLst>
                    <a:ext uri="{FF2B5EF4-FFF2-40B4-BE49-F238E27FC236}">
                      <a16:creationId xmlns:a16="http://schemas.microsoft.com/office/drawing/2014/main" id="{72257DD2-B69E-4A7D-8246-D4666EBA08FC}"/>
                    </a:ext>
                  </a:extLst>
                </p:cNvPr>
                <p:cNvCxnSpPr/>
                <p:nvPr/>
              </p:nvCxnSpPr>
              <p:spPr>
                <a:xfrm>
                  <a:off x="48431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26">
                  <a:extLst>
                    <a:ext uri="{FF2B5EF4-FFF2-40B4-BE49-F238E27FC236}">
                      <a16:creationId xmlns:a16="http://schemas.microsoft.com/office/drawing/2014/main" id="{CB7355AE-1B85-4712-933C-D6CA86DD647B}"/>
                    </a:ext>
                  </a:extLst>
                </p:cNvPr>
                <p:cNvCxnSpPr/>
                <p:nvPr/>
              </p:nvCxnSpPr>
              <p:spPr>
                <a:xfrm>
                  <a:off x="491064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27">
                  <a:extLst>
                    <a:ext uri="{FF2B5EF4-FFF2-40B4-BE49-F238E27FC236}">
                      <a16:creationId xmlns:a16="http://schemas.microsoft.com/office/drawing/2014/main" id="{0DFE9516-87E3-4270-BD24-EA2E17A82424}"/>
                    </a:ext>
                  </a:extLst>
                </p:cNvPr>
                <p:cNvCxnSpPr/>
                <p:nvPr/>
              </p:nvCxnSpPr>
              <p:spPr>
                <a:xfrm>
                  <a:off x="46406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28">
                  <a:extLst>
                    <a:ext uri="{FF2B5EF4-FFF2-40B4-BE49-F238E27FC236}">
                      <a16:creationId xmlns:a16="http://schemas.microsoft.com/office/drawing/2014/main" id="{F48221BF-E803-424A-864F-CF4E9A2F06BE}"/>
                    </a:ext>
                  </a:extLst>
                </p:cNvPr>
                <p:cNvCxnSpPr/>
                <p:nvPr/>
              </p:nvCxnSpPr>
              <p:spPr>
                <a:xfrm>
                  <a:off x="43030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29">
                  <a:extLst>
                    <a:ext uri="{FF2B5EF4-FFF2-40B4-BE49-F238E27FC236}">
                      <a16:creationId xmlns:a16="http://schemas.microsoft.com/office/drawing/2014/main" id="{2325AAFF-5B9E-4514-A06D-0F9FB205437E}"/>
                    </a:ext>
                  </a:extLst>
                </p:cNvPr>
                <p:cNvCxnSpPr/>
                <p:nvPr/>
              </p:nvCxnSpPr>
              <p:spPr>
                <a:xfrm>
                  <a:off x="423556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32">
                  <a:extLst>
                    <a:ext uri="{FF2B5EF4-FFF2-40B4-BE49-F238E27FC236}">
                      <a16:creationId xmlns:a16="http://schemas.microsoft.com/office/drawing/2014/main" id="{1FD6ACAA-A7DB-466D-B828-7E0E6A8A1E60}"/>
                    </a:ext>
                  </a:extLst>
                </p:cNvPr>
                <p:cNvCxnSpPr/>
                <p:nvPr/>
              </p:nvCxnSpPr>
              <p:spPr>
                <a:xfrm>
                  <a:off x="50456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33">
                  <a:extLst>
                    <a:ext uri="{FF2B5EF4-FFF2-40B4-BE49-F238E27FC236}">
                      <a16:creationId xmlns:a16="http://schemas.microsoft.com/office/drawing/2014/main" id="{F0087239-108D-49CB-A762-A9BA136EF927}"/>
                    </a:ext>
                  </a:extLst>
                </p:cNvPr>
                <p:cNvCxnSpPr/>
                <p:nvPr/>
              </p:nvCxnSpPr>
              <p:spPr>
                <a:xfrm>
                  <a:off x="5248191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34">
                  <a:extLst>
                    <a:ext uri="{FF2B5EF4-FFF2-40B4-BE49-F238E27FC236}">
                      <a16:creationId xmlns:a16="http://schemas.microsoft.com/office/drawing/2014/main" id="{8D26270B-0A90-43F4-973C-DA452E39C3C6}"/>
                    </a:ext>
                  </a:extLst>
                </p:cNvPr>
                <p:cNvCxnSpPr/>
                <p:nvPr/>
              </p:nvCxnSpPr>
              <p:spPr>
                <a:xfrm>
                  <a:off x="545071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35">
                  <a:extLst>
                    <a:ext uri="{FF2B5EF4-FFF2-40B4-BE49-F238E27FC236}">
                      <a16:creationId xmlns:a16="http://schemas.microsoft.com/office/drawing/2014/main" id="{D8CA8AF0-C120-4E8D-9068-10F8D9A39CB5}"/>
                    </a:ext>
                  </a:extLst>
                </p:cNvPr>
                <p:cNvCxnSpPr/>
                <p:nvPr/>
              </p:nvCxnSpPr>
              <p:spPr>
                <a:xfrm>
                  <a:off x="511317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36">
                  <a:extLst>
                    <a:ext uri="{FF2B5EF4-FFF2-40B4-BE49-F238E27FC236}">
                      <a16:creationId xmlns:a16="http://schemas.microsoft.com/office/drawing/2014/main" id="{9BDD7DA7-C464-4973-B46E-484314179591}"/>
                    </a:ext>
                  </a:extLst>
                </p:cNvPr>
                <p:cNvCxnSpPr/>
                <p:nvPr/>
              </p:nvCxnSpPr>
              <p:spPr>
                <a:xfrm>
                  <a:off x="518068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37">
                  <a:extLst>
                    <a:ext uri="{FF2B5EF4-FFF2-40B4-BE49-F238E27FC236}">
                      <a16:creationId xmlns:a16="http://schemas.microsoft.com/office/drawing/2014/main" id="{6F74E932-F971-4E4B-99BF-C83921B0A581}"/>
                    </a:ext>
                  </a:extLst>
                </p:cNvPr>
                <p:cNvCxnSpPr/>
                <p:nvPr/>
              </p:nvCxnSpPr>
              <p:spPr>
                <a:xfrm>
                  <a:off x="538320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38">
                  <a:extLst>
                    <a:ext uri="{FF2B5EF4-FFF2-40B4-BE49-F238E27FC236}">
                      <a16:creationId xmlns:a16="http://schemas.microsoft.com/office/drawing/2014/main" id="{CCD057F9-9ADF-43AD-858E-6430FC8646D5}"/>
                    </a:ext>
                  </a:extLst>
                </p:cNvPr>
                <p:cNvCxnSpPr/>
                <p:nvPr/>
              </p:nvCxnSpPr>
              <p:spPr>
                <a:xfrm>
                  <a:off x="551822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9">
                  <a:extLst>
                    <a:ext uri="{FF2B5EF4-FFF2-40B4-BE49-F238E27FC236}">
                      <a16:creationId xmlns:a16="http://schemas.microsoft.com/office/drawing/2014/main" id="{D5404BFE-F434-4A5C-BFE5-25C24EABFAFE}"/>
                    </a:ext>
                  </a:extLst>
                </p:cNvPr>
                <p:cNvCxnSpPr/>
                <p:nvPr/>
              </p:nvCxnSpPr>
              <p:spPr>
                <a:xfrm>
                  <a:off x="558573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40">
                  <a:extLst>
                    <a:ext uri="{FF2B5EF4-FFF2-40B4-BE49-F238E27FC236}">
                      <a16:creationId xmlns:a16="http://schemas.microsoft.com/office/drawing/2014/main" id="{E8E628D5-FE4D-4243-AD01-8B38D9CDA137}"/>
                    </a:ext>
                  </a:extLst>
                </p:cNvPr>
                <p:cNvCxnSpPr/>
                <p:nvPr/>
              </p:nvCxnSpPr>
              <p:spPr>
                <a:xfrm>
                  <a:off x="531569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41">
                  <a:extLst>
                    <a:ext uri="{FF2B5EF4-FFF2-40B4-BE49-F238E27FC236}">
                      <a16:creationId xmlns:a16="http://schemas.microsoft.com/office/drawing/2014/main" id="{A0523068-90E5-43B7-A986-0CE038A6FD5A}"/>
                    </a:ext>
                  </a:extLst>
                </p:cNvPr>
                <p:cNvCxnSpPr/>
                <p:nvPr/>
              </p:nvCxnSpPr>
              <p:spPr>
                <a:xfrm>
                  <a:off x="49781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44">
                  <a:extLst>
                    <a:ext uri="{FF2B5EF4-FFF2-40B4-BE49-F238E27FC236}">
                      <a16:creationId xmlns:a16="http://schemas.microsoft.com/office/drawing/2014/main" id="{3D9CE201-D92A-41BA-8E0C-357676ADCCFC}"/>
                    </a:ext>
                  </a:extLst>
                </p:cNvPr>
                <p:cNvCxnSpPr/>
                <p:nvPr/>
              </p:nvCxnSpPr>
              <p:spPr>
                <a:xfrm>
                  <a:off x="572074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45">
                  <a:extLst>
                    <a:ext uri="{FF2B5EF4-FFF2-40B4-BE49-F238E27FC236}">
                      <a16:creationId xmlns:a16="http://schemas.microsoft.com/office/drawing/2014/main" id="{06786C29-D57D-4A7E-93DA-3EE4940BF232}"/>
                    </a:ext>
                  </a:extLst>
                </p:cNvPr>
                <p:cNvCxnSpPr/>
                <p:nvPr/>
              </p:nvCxnSpPr>
              <p:spPr>
                <a:xfrm>
                  <a:off x="592327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46">
                  <a:extLst>
                    <a:ext uri="{FF2B5EF4-FFF2-40B4-BE49-F238E27FC236}">
                      <a16:creationId xmlns:a16="http://schemas.microsoft.com/office/drawing/2014/main" id="{B5C0A342-E5F7-4830-9846-6580A2609E25}"/>
                    </a:ext>
                  </a:extLst>
                </p:cNvPr>
                <p:cNvCxnSpPr/>
                <p:nvPr/>
              </p:nvCxnSpPr>
              <p:spPr>
                <a:xfrm>
                  <a:off x="612579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47">
                  <a:extLst>
                    <a:ext uri="{FF2B5EF4-FFF2-40B4-BE49-F238E27FC236}">
                      <a16:creationId xmlns:a16="http://schemas.microsoft.com/office/drawing/2014/main" id="{D9688692-6F6F-48B0-B2B1-FBA2C747DF24}"/>
                    </a:ext>
                  </a:extLst>
                </p:cNvPr>
                <p:cNvCxnSpPr/>
                <p:nvPr/>
              </p:nvCxnSpPr>
              <p:spPr>
                <a:xfrm>
                  <a:off x="578825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48">
                  <a:extLst>
                    <a:ext uri="{FF2B5EF4-FFF2-40B4-BE49-F238E27FC236}">
                      <a16:creationId xmlns:a16="http://schemas.microsoft.com/office/drawing/2014/main" id="{72BEF641-0933-41AB-BBB1-FBB3B44F8B88}"/>
                    </a:ext>
                  </a:extLst>
                </p:cNvPr>
                <p:cNvCxnSpPr/>
                <p:nvPr/>
              </p:nvCxnSpPr>
              <p:spPr>
                <a:xfrm>
                  <a:off x="585576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49">
                  <a:extLst>
                    <a:ext uri="{FF2B5EF4-FFF2-40B4-BE49-F238E27FC236}">
                      <a16:creationId xmlns:a16="http://schemas.microsoft.com/office/drawing/2014/main" id="{ACE0814B-3C46-4E74-8B9E-41C38F94BEB8}"/>
                    </a:ext>
                  </a:extLst>
                </p:cNvPr>
                <p:cNvCxnSpPr/>
                <p:nvPr/>
              </p:nvCxnSpPr>
              <p:spPr>
                <a:xfrm>
                  <a:off x="605829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50">
                  <a:extLst>
                    <a:ext uri="{FF2B5EF4-FFF2-40B4-BE49-F238E27FC236}">
                      <a16:creationId xmlns:a16="http://schemas.microsoft.com/office/drawing/2014/main" id="{3B46E8B2-D893-4008-B70D-E8599BB7A738}"/>
                    </a:ext>
                  </a:extLst>
                </p:cNvPr>
                <p:cNvCxnSpPr/>
                <p:nvPr/>
              </p:nvCxnSpPr>
              <p:spPr>
                <a:xfrm>
                  <a:off x="619330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51">
                  <a:extLst>
                    <a:ext uri="{FF2B5EF4-FFF2-40B4-BE49-F238E27FC236}">
                      <a16:creationId xmlns:a16="http://schemas.microsoft.com/office/drawing/2014/main" id="{5CA160AA-0AD5-46A9-869C-1B903B8E8874}"/>
                    </a:ext>
                  </a:extLst>
                </p:cNvPr>
                <p:cNvCxnSpPr/>
                <p:nvPr/>
              </p:nvCxnSpPr>
              <p:spPr>
                <a:xfrm>
                  <a:off x="626081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52">
                  <a:extLst>
                    <a:ext uri="{FF2B5EF4-FFF2-40B4-BE49-F238E27FC236}">
                      <a16:creationId xmlns:a16="http://schemas.microsoft.com/office/drawing/2014/main" id="{3C727361-D266-42C0-BC27-57B854E96F22}"/>
                    </a:ext>
                  </a:extLst>
                </p:cNvPr>
                <p:cNvCxnSpPr/>
                <p:nvPr/>
              </p:nvCxnSpPr>
              <p:spPr>
                <a:xfrm>
                  <a:off x="599078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53">
                  <a:extLst>
                    <a:ext uri="{FF2B5EF4-FFF2-40B4-BE49-F238E27FC236}">
                      <a16:creationId xmlns:a16="http://schemas.microsoft.com/office/drawing/2014/main" id="{131871ED-EBAE-4790-9F41-6372C16ECF05}"/>
                    </a:ext>
                  </a:extLst>
                </p:cNvPr>
                <p:cNvCxnSpPr/>
                <p:nvPr/>
              </p:nvCxnSpPr>
              <p:spPr>
                <a:xfrm>
                  <a:off x="565324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56">
                  <a:extLst>
                    <a:ext uri="{FF2B5EF4-FFF2-40B4-BE49-F238E27FC236}">
                      <a16:creationId xmlns:a16="http://schemas.microsoft.com/office/drawing/2014/main" id="{656EB3A0-8D73-450A-9677-D40E7FB57245}"/>
                    </a:ext>
                  </a:extLst>
                </p:cNvPr>
                <p:cNvCxnSpPr/>
                <p:nvPr/>
              </p:nvCxnSpPr>
              <p:spPr>
                <a:xfrm>
                  <a:off x="639583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57">
                  <a:extLst>
                    <a:ext uri="{FF2B5EF4-FFF2-40B4-BE49-F238E27FC236}">
                      <a16:creationId xmlns:a16="http://schemas.microsoft.com/office/drawing/2014/main" id="{A7C4C139-C549-476C-B041-85F013FA4402}"/>
                    </a:ext>
                  </a:extLst>
                </p:cNvPr>
                <p:cNvCxnSpPr/>
                <p:nvPr/>
              </p:nvCxnSpPr>
              <p:spPr>
                <a:xfrm>
                  <a:off x="6598356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58">
                  <a:extLst>
                    <a:ext uri="{FF2B5EF4-FFF2-40B4-BE49-F238E27FC236}">
                      <a16:creationId xmlns:a16="http://schemas.microsoft.com/office/drawing/2014/main" id="{42EA6F31-15C5-4CC5-A864-F7348D44C7A3}"/>
                    </a:ext>
                  </a:extLst>
                </p:cNvPr>
                <p:cNvCxnSpPr/>
                <p:nvPr/>
              </p:nvCxnSpPr>
              <p:spPr>
                <a:xfrm>
                  <a:off x="680088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59">
                  <a:extLst>
                    <a:ext uri="{FF2B5EF4-FFF2-40B4-BE49-F238E27FC236}">
                      <a16:creationId xmlns:a16="http://schemas.microsoft.com/office/drawing/2014/main" id="{D514E130-DE58-408F-8115-2A3EC9D69C8E}"/>
                    </a:ext>
                  </a:extLst>
                </p:cNvPr>
                <p:cNvCxnSpPr/>
                <p:nvPr/>
              </p:nvCxnSpPr>
              <p:spPr>
                <a:xfrm>
                  <a:off x="646333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60">
                  <a:extLst>
                    <a:ext uri="{FF2B5EF4-FFF2-40B4-BE49-F238E27FC236}">
                      <a16:creationId xmlns:a16="http://schemas.microsoft.com/office/drawing/2014/main" id="{0343E4EA-9F55-402C-BAB7-CAD6783C8D91}"/>
                    </a:ext>
                  </a:extLst>
                </p:cNvPr>
                <p:cNvCxnSpPr/>
                <p:nvPr/>
              </p:nvCxnSpPr>
              <p:spPr>
                <a:xfrm>
                  <a:off x="653084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61">
                  <a:extLst>
                    <a:ext uri="{FF2B5EF4-FFF2-40B4-BE49-F238E27FC236}">
                      <a16:creationId xmlns:a16="http://schemas.microsoft.com/office/drawing/2014/main" id="{E643D3E0-E174-4C35-A3F7-76D2CBBEAB9F}"/>
                    </a:ext>
                  </a:extLst>
                </p:cNvPr>
                <p:cNvCxnSpPr/>
                <p:nvPr/>
              </p:nvCxnSpPr>
              <p:spPr>
                <a:xfrm>
                  <a:off x="673337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62">
                  <a:extLst>
                    <a:ext uri="{FF2B5EF4-FFF2-40B4-BE49-F238E27FC236}">
                      <a16:creationId xmlns:a16="http://schemas.microsoft.com/office/drawing/2014/main" id="{2B0EDA9B-2AD2-4879-97B9-09E4FDFEE136}"/>
                    </a:ext>
                  </a:extLst>
                </p:cNvPr>
                <p:cNvCxnSpPr/>
                <p:nvPr/>
              </p:nvCxnSpPr>
              <p:spPr>
                <a:xfrm>
                  <a:off x="686838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63">
                  <a:extLst>
                    <a:ext uri="{FF2B5EF4-FFF2-40B4-BE49-F238E27FC236}">
                      <a16:creationId xmlns:a16="http://schemas.microsoft.com/office/drawing/2014/main" id="{7393BC32-55F4-480A-BB53-395DEAAFD933}"/>
                    </a:ext>
                  </a:extLst>
                </p:cNvPr>
                <p:cNvCxnSpPr/>
                <p:nvPr/>
              </p:nvCxnSpPr>
              <p:spPr>
                <a:xfrm>
                  <a:off x="693589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64">
                  <a:extLst>
                    <a:ext uri="{FF2B5EF4-FFF2-40B4-BE49-F238E27FC236}">
                      <a16:creationId xmlns:a16="http://schemas.microsoft.com/office/drawing/2014/main" id="{3EC64552-D435-442D-BA3C-6A8F00AFDA98}"/>
                    </a:ext>
                  </a:extLst>
                </p:cNvPr>
                <p:cNvCxnSpPr/>
                <p:nvPr/>
              </p:nvCxnSpPr>
              <p:spPr>
                <a:xfrm>
                  <a:off x="666586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65">
                  <a:extLst>
                    <a:ext uri="{FF2B5EF4-FFF2-40B4-BE49-F238E27FC236}">
                      <a16:creationId xmlns:a16="http://schemas.microsoft.com/office/drawing/2014/main" id="{E0EB901B-F51E-45BC-AEED-F584CF039280}"/>
                    </a:ext>
                  </a:extLst>
                </p:cNvPr>
                <p:cNvCxnSpPr/>
                <p:nvPr/>
              </p:nvCxnSpPr>
              <p:spPr>
                <a:xfrm>
                  <a:off x="632832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68">
                  <a:extLst>
                    <a:ext uri="{FF2B5EF4-FFF2-40B4-BE49-F238E27FC236}">
                      <a16:creationId xmlns:a16="http://schemas.microsoft.com/office/drawing/2014/main" id="{B9A9F8BB-1563-4319-BFF8-6E1F28E9CC63}"/>
                    </a:ext>
                  </a:extLst>
                </p:cNvPr>
                <p:cNvCxnSpPr/>
                <p:nvPr/>
              </p:nvCxnSpPr>
              <p:spPr>
                <a:xfrm>
                  <a:off x="707091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69">
                  <a:extLst>
                    <a:ext uri="{FF2B5EF4-FFF2-40B4-BE49-F238E27FC236}">
                      <a16:creationId xmlns:a16="http://schemas.microsoft.com/office/drawing/2014/main" id="{CF415CED-517D-47FD-A47C-F65E80161CDD}"/>
                    </a:ext>
                  </a:extLst>
                </p:cNvPr>
                <p:cNvCxnSpPr/>
                <p:nvPr/>
              </p:nvCxnSpPr>
              <p:spPr>
                <a:xfrm>
                  <a:off x="727343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70">
                  <a:extLst>
                    <a:ext uri="{FF2B5EF4-FFF2-40B4-BE49-F238E27FC236}">
                      <a16:creationId xmlns:a16="http://schemas.microsoft.com/office/drawing/2014/main" id="{AF563278-8932-45A4-95C1-22A3738A8877}"/>
                    </a:ext>
                  </a:extLst>
                </p:cNvPr>
                <p:cNvCxnSpPr/>
                <p:nvPr/>
              </p:nvCxnSpPr>
              <p:spPr>
                <a:xfrm>
                  <a:off x="747596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71">
                  <a:extLst>
                    <a:ext uri="{FF2B5EF4-FFF2-40B4-BE49-F238E27FC236}">
                      <a16:creationId xmlns:a16="http://schemas.microsoft.com/office/drawing/2014/main" id="{2A0BE6B5-10FD-4CBF-846B-DB9E5954F686}"/>
                    </a:ext>
                  </a:extLst>
                </p:cNvPr>
                <p:cNvCxnSpPr/>
                <p:nvPr/>
              </p:nvCxnSpPr>
              <p:spPr>
                <a:xfrm>
                  <a:off x="713842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72">
                  <a:extLst>
                    <a:ext uri="{FF2B5EF4-FFF2-40B4-BE49-F238E27FC236}">
                      <a16:creationId xmlns:a16="http://schemas.microsoft.com/office/drawing/2014/main" id="{E6E54E1A-B04A-41CC-928E-60000A73F94A}"/>
                    </a:ext>
                  </a:extLst>
                </p:cNvPr>
                <p:cNvCxnSpPr/>
                <p:nvPr/>
              </p:nvCxnSpPr>
              <p:spPr>
                <a:xfrm>
                  <a:off x="720593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73">
                  <a:extLst>
                    <a:ext uri="{FF2B5EF4-FFF2-40B4-BE49-F238E27FC236}">
                      <a16:creationId xmlns:a16="http://schemas.microsoft.com/office/drawing/2014/main" id="{D6DC091B-2C09-4702-AC29-9AEB4E1D5A01}"/>
                    </a:ext>
                  </a:extLst>
                </p:cNvPr>
                <p:cNvCxnSpPr/>
                <p:nvPr/>
              </p:nvCxnSpPr>
              <p:spPr>
                <a:xfrm>
                  <a:off x="740845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74">
                  <a:extLst>
                    <a:ext uri="{FF2B5EF4-FFF2-40B4-BE49-F238E27FC236}">
                      <a16:creationId xmlns:a16="http://schemas.microsoft.com/office/drawing/2014/main" id="{781B0B78-9C7E-4AEA-AA16-49BBC6E1D612}"/>
                    </a:ext>
                  </a:extLst>
                </p:cNvPr>
                <p:cNvCxnSpPr/>
                <p:nvPr/>
              </p:nvCxnSpPr>
              <p:spPr>
                <a:xfrm>
                  <a:off x="754347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75">
                  <a:extLst>
                    <a:ext uri="{FF2B5EF4-FFF2-40B4-BE49-F238E27FC236}">
                      <a16:creationId xmlns:a16="http://schemas.microsoft.com/office/drawing/2014/main" id="{25C1898F-7F3F-4DAD-B127-DBC915B5A305}"/>
                    </a:ext>
                  </a:extLst>
                </p:cNvPr>
                <p:cNvCxnSpPr/>
                <p:nvPr/>
              </p:nvCxnSpPr>
              <p:spPr>
                <a:xfrm>
                  <a:off x="7610979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76">
                  <a:extLst>
                    <a:ext uri="{FF2B5EF4-FFF2-40B4-BE49-F238E27FC236}">
                      <a16:creationId xmlns:a16="http://schemas.microsoft.com/office/drawing/2014/main" id="{2717E37E-D2EB-4F2A-A1F1-020DE60CB48C}"/>
                    </a:ext>
                  </a:extLst>
                </p:cNvPr>
                <p:cNvCxnSpPr/>
                <p:nvPr/>
              </p:nvCxnSpPr>
              <p:spPr>
                <a:xfrm>
                  <a:off x="734094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77">
                  <a:extLst>
                    <a:ext uri="{FF2B5EF4-FFF2-40B4-BE49-F238E27FC236}">
                      <a16:creationId xmlns:a16="http://schemas.microsoft.com/office/drawing/2014/main" id="{6C002AED-03AC-4F00-AAC6-611C992F962E}"/>
                    </a:ext>
                  </a:extLst>
                </p:cNvPr>
                <p:cNvCxnSpPr/>
                <p:nvPr/>
              </p:nvCxnSpPr>
              <p:spPr>
                <a:xfrm>
                  <a:off x="700340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80">
                  <a:extLst>
                    <a:ext uri="{FF2B5EF4-FFF2-40B4-BE49-F238E27FC236}">
                      <a16:creationId xmlns:a16="http://schemas.microsoft.com/office/drawing/2014/main" id="{E3CB0CD8-9F44-4AC6-AAC7-4BC2D2ED8D8E}"/>
                    </a:ext>
                  </a:extLst>
                </p:cNvPr>
                <p:cNvCxnSpPr/>
                <p:nvPr/>
              </p:nvCxnSpPr>
              <p:spPr>
                <a:xfrm>
                  <a:off x="774599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81">
                  <a:extLst>
                    <a:ext uri="{FF2B5EF4-FFF2-40B4-BE49-F238E27FC236}">
                      <a16:creationId xmlns:a16="http://schemas.microsoft.com/office/drawing/2014/main" id="{465AADD4-A1F1-484B-B1D0-F13223EFF7CA}"/>
                    </a:ext>
                  </a:extLst>
                </p:cNvPr>
                <p:cNvCxnSpPr/>
                <p:nvPr/>
              </p:nvCxnSpPr>
              <p:spPr>
                <a:xfrm>
                  <a:off x="7948521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82">
                  <a:extLst>
                    <a:ext uri="{FF2B5EF4-FFF2-40B4-BE49-F238E27FC236}">
                      <a16:creationId xmlns:a16="http://schemas.microsoft.com/office/drawing/2014/main" id="{C9FC2632-D0E7-4888-9AE1-959749A1F17D}"/>
                    </a:ext>
                  </a:extLst>
                </p:cNvPr>
                <p:cNvCxnSpPr/>
                <p:nvPr/>
              </p:nvCxnSpPr>
              <p:spPr>
                <a:xfrm>
                  <a:off x="815104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83">
                  <a:extLst>
                    <a:ext uri="{FF2B5EF4-FFF2-40B4-BE49-F238E27FC236}">
                      <a16:creationId xmlns:a16="http://schemas.microsoft.com/office/drawing/2014/main" id="{E5A767C6-05AB-416A-A36F-693E5F928FDF}"/>
                    </a:ext>
                  </a:extLst>
                </p:cNvPr>
                <p:cNvCxnSpPr/>
                <p:nvPr/>
              </p:nvCxnSpPr>
              <p:spPr>
                <a:xfrm>
                  <a:off x="7813504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84">
                  <a:extLst>
                    <a:ext uri="{FF2B5EF4-FFF2-40B4-BE49-F238E27FC236}">
                      <a16:creationId xmlns:a16="http://schemas.microsoft.com/office/drawing/2014/main" id="{F40A1003-429C-4A7F-A913-9AA71B77A352}"/>
                    </a:ext>
                  </a:extLst>
                </p:cNvPr>
                <p:cNvCxnSpPr/>
                <p:nvPr/>
              </p:nvCxnSpPr>
              <p:spPr>
                <a:xfrm>
                  <a:off x="7881012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85">
                  <a:extLst>
                    <a:ext uri="{FF2B5EF4-FFF2-40B4-BE49-F238E27FC236}">
                      <a16:creationId xmlns:a16="http://schemas.microsoft.com/office/drawing/2014/main" id="{05F0AEFA-5710-4051-9FFF-1AF8E4860B7E}"/>
                    </a:ext>
                  </a:extLst>
                </p:cNvPr>
                <p:cNvCxnSpPr/>
                <p:nvPr/>
              </p:nvCxnSpPr>
              <p:spPr>
                <a:xfrm>
                  <a:off x="8083537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86">
                  <a:extLst>
                    <a:ext uri="{FF2B5EF4-FFF2-40B4-BE49-F238E27FC236}">
                      <a16:creationId xmlns:a16="http://schemas.microsoft.com/office/drawing/2014/main" id="{5A4DCA3F-3C6C-4817-93F8-76E3E91FC23E}"/>
                    </a:ext>
                  </a:extLst>
                </p:cNvPr>
                <p:cNvCxnSpPr/>
                <p:nvPr/>
              </p:nvCxnSpPr>
              <p:spPr>
                <a:xfrm>
                  <a:off x="8218553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87">
                  <a:extLst>
                    <a:ext uri="{FF2B5EF4-FFF2-40B4-BE49-F238E27FC236}">
                      <a16:creationId xmlns:a16="http://schemas.microsoft.com/office/drawing/2014/main" id="{57BAA9DA-8014-40A2-BB0E-22718868391E}"/>
                    </a:ext>
                  </a:extLst>
                </p:cNvPr>
                <p:cNvCxnSpPr/>
                <p:nvPr/>
              </p:nvCxnSpPr>
              <p:spPr>
                <a:xfrm>
                  <a:off x="8286062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88">
                  <a:extLst>
                    <a:ext uri="{FF2B5EF4-FFF2-40B4-BE49-F238E27FC236}">
                      <a16:creationId xmlns:a16="http://schemas.microsoft.com/office/drawing/2014/main" id="{6EE0F151-EC75-4A19-A6FA-9CC81D3E285C}"/>
                    </a:ext>
                  </a:extLst>
                </p:cNvPr>
                <p:cNvCxnSpPr/>
                <p:nvPr/>
              </p:nvCxnSpPr>
              <p:spPr>
                <a:xfrm>
                  <a:off x="801602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89">
                  <a:extLst>
                    <a:ext uri="{FF2B5EF4-FFF2-40B4-BE49-F238E27FC236}">
                      <a16:creationId xmlns:a16="http://schemas.microsoft.com/office/drawing/2014/main" id="{0D9008B5-E509-4EBE-953D-4DB0DA4E824E}"/>
                    </a:ext>
                  </a:extLst>
                </p:cNvPr>
                <p:cNvCxnSpPr/>
                <p:nvPr/>
              </p:nvCxnSpPr>
              <p:spPr>
                <a:xfrm>
                  <a:off x="767848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92">
                  <a:extLst>
                    <a:ext uri="{FF2B5EF4-FFF2-40B4-BE49-F238E27FC236}">
                      <a16:creationId xmlns:a16="http://schemas.microsoft.com/office/drawing/2014/main" id="{B71E10CA-BE0E-4ACB-9990-4F769E7ABFAA}"/>
                    </a:ext>
                  </a:extLst>
                </p:cNvPr>
                <p:cNvCxnSpPr/>
                <p:nvPr/>
              </p:nvCxnSpPr>
              <p:spPr>
                <a:xfrm>
                  <a:off x="842107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93">
                  <a:extLst>
                    <a:ext uri="{FF2B5EF4-FFF2-40B4-BE49-F238E27FC236}">
                      <a16:creationId xmlns:a16="http://schemas.microsoft.com/office/drawing/2014/main" id="{E9A96610-D47E-4B9A-9199-15C691491866}"/>
                    </a:ext>
                  </a:extLst>
                </p:cNvPr>
                <p:cNvCxnSpPr/>
                <p:nvPr/>
              </p:nvCxnSpPr>
              <p:spPr>
                <a:xfrm>
                  <a:off x="8623603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94">
                  <a:extLst>
                    <a:ext uri="{FF2B5EF4-FFF2-40B4-BE49-F238E27FC236}">
                      <a16:creationId xmlns:a16="http://schemas.microsoft.com/office/drawing/2014/main" id="{C4F14529-8A11-427E-BE8F-4E8AB62098DB}"/>
                    </a:ext>
                  </a:extLst>
                </p:cNvPr>
                <p:cNvCxnSpPr/>
                <p:nvPr/>
              </p:nvCxnSpPr>
              <p:spPr>
                <a:xfrm>
                  <a:off x="882612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95">
                  <a:extLst>
                    <a:ext uri="{FF2B5EF4-FFF2-40B4-BE49-F238E27FC236}">
                      <a16:creationId xmlns:a16="http://schemas.microsoft.com/office/drawing/2014/main" id="{136586D1-E36E-469D-83CE-01A2B368AC3C}"/>
                    </a:ext>
                  </a:extLst>
                </p:cNvPr>
                <p:cNvCxnSpPr/>
                <p:nvPr/>
              </p:nvCxnSpPr>
              <p:spPr>
                <a:xfrm>
                  <a:off x="848858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96">
                  <a:extLst>
                    <a:ext uri="{FF2B5EF4-FFF2-40B4-BE49-F238E27FC236}">
                      <a16:creationId xmlns:a16="http://schemas.microsoft.com/office/drawing/2014/main" id="{A0C78572-9D86-4714-93E0-69F2A2F874CD}"/>
                    </a:ext>
                  </a:extLst>
                </p:cNvPr>
                <p:cNvCxnSpPr/>
                <p:nvPr/>
              </p:nvCxnSpPr>
              <p:spPr>
                <a:xfrm>
                  <a:off x="855609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97">
                  <a:extLst>
                    <a:ext uri="{FF2B5EF4-FFF2-40B4-BE49-F238E27FC236}">
                      <a16:creationId xmlns:a16="http://schemas.microsoft.com/office/drawing/2014/main" id="{1A35BB01-9933-44A9-AE27-170DDCA1948E}"/>
                    </a:ext>
                  </a:extLst>
                </p:cNvPr>
                <p:cNvCxnSpPr/>
                <p:nvPr/>
              </p:nvCxnSpPr>
              <p:spPr>
                <a:xfrm>
                  <a:off x="875861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98">
                  <a:extLst>
                    <a:ext uri="{FF2B5EF4-FFF2-40B4-BE49-F238E27FC236}">
                      <a16:creationId xmlns:a16="http://schemas.microsoft.com/office/drawing/2014/main" id="{02329F59-5B50-4281-9B8C-FE7D6E54817C}"/>
                    </a:ext>
                  </a:extLst>
                </p:cNvPr>
                <p:cNvCxnSpPr/>
                <p:nvPr/>
              </p:nvCxnSpPr>
              <p:spPr>
                <a:xfrm>
                  <a:off x="889363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99">
                  <a:extLst>
                    <a:ext uri="{FF2B5EF4-FFF2-40B4-BE49-F238E27FC236}">
                      <a16:creationId xmlns:a16="http://schemas.microsoft.com/office/drawing/2014/main" id="{B6A78859-6E5A-44B7-B2A6-79E6133214F8}"/>
                    </a:ext>
                  </a:extLst>
                </p:cNvPr>
                <p:cNvCxnSpPr/>
                <p:nvPr/>
              </p:nvCxnSpPr>
              <p:spPr>
                <a:xfrm>
                  <a:off x="8961144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100">
                  <a:extLst>
                    <a:ext uri="{FF2B5EF4-FFF2-40B4-BE49-F238E27FC236}">
                      <a16:creationId xmlns:a16="http://schemas.microsoft.com/office/drawing/2014/main" id="{A60E66D4-D3E7-4B62-890C-9268495D8932}"/>
                    </a:ext>
                  </a:extLst>
                </p:cNvPr>
                <p:cNvCxnSpPr/>
                <p:nvPr/>
              </p:nvCxnSpPr>
              <p:spPr>
                <a:xfrm>
                  <a:off x="8691111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101">
                  <a:extLst>
                    <a:ext uri="{FF2B5EF4-FFF2-40B4-BE49-F238E27FC236}">
                      <a16:creationId xmlns:a16="http://schemas.microsoft.com/office/drawing/2014/main" id="{FAC3D6EC-55EA-4B0F-8E4C-BAC5803EB1AD}"/>
                    </a:ext>
                  </a:extLst>
                </p:cNvPr>
                <p:cNvCxnSpPr/>
                <p:nvPr/>
              </p:nvCxnSpPr>
              <p:spPr>
                <a:xfrm>
                  <a:off x="8353570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104">
                  <a:extLst>
                    <a:ext uri="{FF2B5EF4-FFF2-40B4-BE49-F238E27FC236}">
                      <a16:creationId xmlns:a16="http://schemas.microsoft.com/office/drawing/2014/main" id="{251873D5-36A6-48A8-B67A-5021497C2B75}"/>
                    </a:ext>
                  </a:extLst>
                </p:cNvPr>
                <p:cNvCxnSpPr/>
                <p:nvPr/>
              </p:nvCxnSpPr>
              <p:spPr>
                <a:xfrm>
                  <a:off x="909616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105">
                  <a:extLst>
                    <a:ext uri="{FF2B5EF4-FFF2-40B4-BE49-F238E27FC236}">
                      <a16:creationId xmlns:a16="http://schemas.microsoft.com/office/drawing/2014/main" id="{B1E12B10-3E87-480C-BC1E-93C4F73B5D7D}"/>
                    </a:ext>
                  </a:extLst>
                </p:cNvPr>
                <p:cNvCxnSpPr/>
                <p:nvPr/>
              </p:nvCxnSpPr>
              <p:spPr>
                <a:xfrm>
                  <a:off x="9298685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106">
                  <a:extLst>
                    <a:ext uri="{FF2B5EF4-FFF2-40B4-BE49-F238E27FC236}">
                      <a16:creationId xmlns:a16="http://schemas.microsoft.com/office/drawing/2014/main" id="{A1FCE61C-2152-4BA2-A174-0B3EA739B920}"/>
                    </a:ext>
                  </a:extLst>
                </p:cNvPr>
                <p:cNvCxnSpPr/>
                <p:nvPr/>
              </p:nvCxnSpPr>
              <p:spPr>
                <a:xfrm>
                  <a:off x="950121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107">
                  <a:extLst>
                    <a:ext uri="{FF2B5EF4-FFF2-40B4-BE49-F238E27FC236}">
                      <a16:creationId xmlns:a16="http://schemas.microsoft.com/office/drawing/2014/main" id="{F8405B56-74F6-4629-91AE-24C31E2077DC}"/>
                    </a:ext>
                  </a:extLst>
                </p:cNvPr>
                <p:cNvCxnSpPr/>
                <p:nvPr/>
              </p:nvCxnSpPr>
              <p:spPr>
                <a:xfrm>
                  <a:off x="916366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108">
                  <a:extLst>
                    <a:ext uri="{FF2B5EF4-FFF2-40B4-BE49-F238E27FC236}">
                      <a16:creationId xmlns:a16="http://schemas.microsoft.com/office/drawing/2014/main" id="{33F3AB89-AB14-4286-80F7-8A45AB307FCB}"/>
                    </a:ext>
                  </a:extLst>
                </p:cNvPr>
                <p:cNvCxnSpPr/>
                <p:nvPr/>
              </p:nvCxnSpPr>
              <p:spPr>
                <a:xfrm>
                  <a:off x="923117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109">
                  <a:extLst>
                    <a:ext uri="{FF2B5EF4-FFF2-40B4-BE49-F238E27FC236}">
                      <a16:creationId xmlns:a16="http://schemas.microsoft.com/office/drawing/2014/main" id="{C6BFDE05-2D14-4DAC-AC30-89EA6B910FF8}"/>
                    </a:ext>
                  </a:extLst>
                </p:cNvPr>
                <p:cNvCxnSpPr/>
                <p:nvPr/>
              </p:nvCxnSpPr>
              <p:spPr>
                <a:xfrm>
                  <a:off x="943370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110">
                  <a:extLst>
                    <a:ext uri="{FF2B5EF4-FFF2-40B4-BE49-F238E27FC236}">
                      <a16:creationId xmlns:a16="http://schemas.microsoft.com/office/drawing/2014/main" id="{992584C6-3335-4DB5-8724-372A2CA2D0E3}"/>
                    </a:ext>
                  </a:extLst>
                </p:cNvPr>
                <p:cNvCxnSpPr/>
                <p:nvPr/>
              </p:nvCxnSpPr>
              <p:spPr>
                <a:xfrm>
                  <a:off x="956871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111">
                  <a:extLst>
                    <a:ext uri="{FF2B5EF4-FFF2-40B4-BE49-F238E27FC236}">
                      <a16:creationId xmlns:a16="http://schemas.microsoft.com/office/drawing/2014/main" id="{B767CE05-194E-415B-9FFB-1D607F803ACC}"/>
                    </a:ext>
                  </a:extLst>
                </p:cNvPr>
                <p:cNvCxnSpPr/>
                <p:nvPr/>
              </p:nvCxnSpPr>
              <p:spPr>
                <a:xfrm>
                  <a:off x="963622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112">
                  <a:extLst>
                    <a:ext uri="{FF2B5EF4-FFF2-40B4-BE49-F238E27FC236}">
                      <a16:creationId xmlns:a16="http://schemas.microsoft.com/office/drawing/2014/main" id="{6661158F-66A1-4DAC-B878-637EBCBF4F5A}"/>
                    </a:ext>
                  </a:extLst>
                </p:cNvPr>
                <p:cNvCxnSpPr/>
                <p:nvPr/>
              </p:nvCxnSpPr>
              <p:spPr>
                <a:xfrm>
                  <a:off x="936619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113">
                  <a:extLst>
                    <a:ext uri="{FF2B5EF4-FFF2-40B4-BE49-F238E27FC236}">
                      <a16:creationId xmlns:a16="http://schemas.microsoft.com/office/drawing/2014/main" id="{E402502C-992C-459F-B609-B34E520FF439}"/>
                    </a:ext>
                  </a:extLst>
                </p:cNvPr>
                <p:cNvCxnSpPr/>
                <p:nvPr/>
              </p:nvCxnSpPr>
              <p:spPr>
                <a:xfrm>
                  <a:off x="902865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117">
                  <a:extLst>
                    <a:ext uri="{FF2B5EF4-FFF2-40B4-BE49-F238E27FC236}">
                      <a16:creationId xmlns:a16="http://schemas.microsoft.com/office/drawing/2014/main" id="{BCC59C65-B2DA-4CF9-AD8E-A13EE48E4C40}"/>
                    </a:ext>
                  </a:extLst>
                </p:cNvPr>
                <p:cNvCxnSpPr/>
                <p:nvPr/>
              </p:nvCxnSpPr>
              <p:spPr>
                <a:xfrm>
                  <a:off x="977124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118">
                  <a:extLst>
                    <a:ext uri="{FF2B5EF4-FFF2-40B4-BE49-F238E27FC236}">
                      <a16:creationId xmlns:a16="http://schemas.microsoft.com/office/drawing/2014/main" id="{C1872A68-9165-48D6-953C-E080732BBF92}"/>
                    </a:ext>
                  </a:extLst>
                </p:cNvPr>
                <p:cNvCxnSpPr/>
                <p:nvPr/>
              </p:nvCxnSpPr>
              <p:spPr>
                <a:xfrm>
                  <a:off x="997376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119">
                  <a:extLst>
                    <a:ext uri="{FF2B5EF4-FFF2-40B4-BE49-F238E27FC236}">
                      <a16:creationId xmlns:a16="http://schemas.microsoft.com/office/drawing/2014/main" id="{A4AEE191-7B28-412C-8573-5A9F02E1C9E5}"/>
                    </a:ext>
                  </a:extLst>
                </p:cNvPr>
                <p:cNvCxnSpPr/>
                <p:nvPr/>
              </p:nvCxnSpPr>
              <p:spPr>
                <a:xfrm>
                  <a:off x="1017629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120">
                  <a:extLst>
                    <a:ext uri="{FF2B5EF4-FFF2-40B4-BE49-F238E27FC236}">
                      <a16:creationId xmlns:a16="http://schemas.microsoft.com/office/drawing/2014/main" id="{DE0FD2BB-368B-4FEA-AC61-CBB4C49BF8DF}"/>
                    </a:ext>
                  </a:extLst>
                </p:cNvPr>
                <p:cNvCxnSpPr/>
                <p:nvPr/>
              </p:nvCxnSpPr>
              <p:spPr>
                <a:xfrm>
                  <a:off x="983875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121">
                  <a:extLst>
                    <a:ext uri="{FF2B5EF4-FFF2-40B4-BE49-F238E27FC236}">
                      <a16:creationId xmlns:a16="http://schemas.microsoft.com/office/drawing/2014/main" id="{99C75C86-4CF8-42D5-97A8-4668A777094F}"/>
                    </a:ext>
                  </a:extLst>
                </p:cNvPr>
                <p:cNvCxnSpPr/>
                <p:nvPr/>
              </p:nvCxnSpPr>
              <p:spPr>
                <a:xfrm>
                  <a:off x="990626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122">
                  <a:extLst>
                    <a:ext uri="{FF2B5EF4-FFF2-40B4-BE49-F238E27FC236}">
                      <a16:creationId xmlns:a16="http://schemas.microsoft.com/office/drawing/2014/main" id="{14B5E628-E434-46C0-A0ED-A592E70AF42B}"/>
                    </a:ext>
                  </a:extLst>
                </p:cNvPr>
                <p:cNvCxnSpPr/>
                <p:nvPr/>
              </p:nvCxnSpPr>
              <p:spPr>
                <a:xfrm>
                  <a:off x="1010878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123">
                  <a:extLst>
                    <a:ext uri="{FF2B5EF4-FFF2-40B4-BE49-F238E27FC236}">
                      <a16:creationId xmlns:a16="http://schemas.microsoft.com/office/drawing/2014/main" id="{EA180EB1-4588-47C7-BE7C-D94A80E1535E}"/>
                    </a:ext>
                  </a:extLst>
                </p:cNvPr>
                <p:cNvCxnSpPr/>
                <p:nvPr/>
              </p:nvCxnSpPr>
              <p:spPr>
                <a:xfrm>
                  <a:off x="1024380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124">
                  <a:extLst>
                    <a:ext uri="{FF2B5EF4-FFF2-40B4-BE49-F238E27FC236}">
                      <a16:creationId xmlns:a16="http://schemas.microsoft.com/office/drawing/2014/main" id="{2D2785A3-441E-483E-97C1-14D6FFCA343E}"/>
                    </a:ext>
                  </a:extLst>
                </p:cNvPr>
                <p:cNvCxnSpPr/>
                <p:nvPr/>
              </p:nvCxnSpPr>
              <p:spPr>
                <a:xfrm>
                  <a:off x="1031130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125">
                  <a:extLst>
                    <a:ext uri="{FF2B5EF4-FFF2-40B4-BE49-F238E27FC236}">
                      <a16:creationId xmlns:a16="http://schemas.microsoft.com/office/drawing/2014/main" id="{83A968B6-E95D-479E-B801-0B34B37ACD81}"/>
                    </a:ext>
                  </a:extLst>
                </p:cNvPr>
                <p:cNvCxnSpPr/>
                <p:nvPr/>
              </p:nvCxnSpPr>
              <p:spPr>
                <a:xfrm>
                  <a:off x="1004127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126">
                  <a:extLst>
                    <a:ext uri="{FF2B5EF4-FFF2-40B4-BE49-F238E27FC236}">
                      <a16:creationId xmlns:a16="http://schemas.microsoft.com/office/drawing/2014/main" id="{FFEA7CF1-8708-43DE-B81B-1FBE378E8C68}"/>
                    </a:ext>
                  </a:extLst>
                </p:cNvPr>
                <p:cNvCxnSpPr/>
                <p:nvPr/>
              </p:nvCxnSpPr>
              <p:spPr>
                <a:xfrm>
                  <a:off x="970373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129">
                  <a:extLst>
                    <a:ext uri="{FF2B5EF4-FFF2-40B4-BE49-F238E27FC236}">
                      <a16:creationId xmlns:a16="http://schemas.microsoft.com/office/drawing/2014/main" id="{2E537D08-1AAA-4853-B3F1-1EF2EB08D58E}"/>
                    </a:ext>
                  </a:extLst>
                </p:cNvPr>
                <p:cNvCxnSpPr/>
                <p:nvPr/>
              </p:nvCxnSpPr>
              <p:spPr>
                <a:xfrm>
                  <a:off x="1044632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130">
                  <a:extLst>
                    <a:ext uri="{FF2B5EF4-FFF2-40B4-BE49-F238E27FC236}">
                      <a16:creationId xmlns:a16="http://schemas.microsoft.com/office/drawing/2014/main" id="{AAC9C1CC-71D3-4F52-A165-3DCDFE788EF2}"/>
                    </a:ext>
                  </a:extLst>
                </p:cNvPr>
                <p:cNvCxnSpPr/>
                <p:nvPr/>
              </p:nvCxnSpPr>
              <p:spPr>
                <a:xfrm>
                  <a:off x="1064885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131">
                  <a:extLst>
                    <a:ext uri="{FF2B5EF4-FFF2-40B4-BE49-F238E27FC236}">
                      <a16:creationId xmlns:a16="http://schemas.microsoft.com/office/drawing/2014/main" id="{AA76AF78-F780-4E60-8C6D-6B40DD2DF368}"/>
                    </a:ext>
                  </a:extLst>
                </p:cNvPr>
                <p:cNvCxnSpPr/>
                <p:nvPr/>
              </p:nvCxnSpPr>
              <p:spPr>
                <a:xfrm>
                  <a:off x="108513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132">
                  <a:extLst>
                    <a:ext uri="{FF2B5EF4-FFF2-40B4-BE49-F238E27FC236}">
                      <a16:creationId xmlns:a16="http://schemas.microsoft.com/office/drawing/2014/main" id="{054CA0ED-D9C1-49AD-999A-37C6941E6537}"/>
                    </a:ext>
                  </a:extLst>
                </p:cNvPr>
                <p:cNvCxnSpPr/>
                <p:nvPr/>
              </p:nvCxnSpPr>
              <p:spPr>
                <a:xfrm>
                  <a:off x="1051383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133">
                  <a:extLst>
                    <a:ext uri="{FF2B5EF4-FFF2-40B4-BE49-F238E27FC236}">
                      <a16:creationId xmlns:a16="http://schemas.microsoft.com/office/drawing/2014/main" id="{349C8BFE-5B03-4D94-84C2-86A8A229B185}"/>
                    </a:ext>
                  </a:extLst>
                </p:cNvPr>
                <p:cNvCxnSpPr/>
                <p:nvPr/>
              </p:nvCxnSpPr>
              <p:spPr>
                <a:xfrm>
                  <a:off x="1058134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134">
                  <a:extLst>
                    <a:ext uri="{FF2B5EF4-FFF2-40B4-BE49-F238E27FC236}">
                      <a16:creationId xmlns:a16="http://schemas.microsoft.com/office/drawing/2014/main" id="{AC3ECB6F-B967-4FF3-B36C-441816D2CCAC}"/>
                    </a:ext>
                  </a:extLst>
                </p:cNvPr>
                <p:cNvCxnSpPr/>
                <p:nvPr/>
              </p:nvCxnSpPr>
              <p:spPr>
                <a:xfrm>
                  <a:off x="1078386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135">
                  <a:extLst>
                    <a:ext uri="{FF2B5EF4-FFF2-40B4-BE49-F238E27FC236}">
                      <a16:creationId xmlns:a16="http://schemas.microsoft.com/office/drawing/2014/main" id="{66AAB2B4-7CC5-4660-ABF8-23D1D9BF8548}"/>
                    </a:ext>
                  </a:extLst>
                </p:cNvPr>
                <p:cNvCxnSpPr/>
                <p:nvPr/>
              </p:nvCxnSpPr>
              <p:spPr>
                <a:xfrm>
                  <a:off x="109188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136">
                  <a:extLst>
                    <a:ext uri="{FF2B5EF4-FFF2-40B4-BE49-F238E27FC236}">
                      <a16:creationId xmlns:a16="http://schemas.microsoft.com/office/drawing/2014/main" id="{B4537FD0-8A59-45CA-BD74-FE41196B2472}"/>
                    </a:ext>
                  </a:extLst>
                </p:cNvPr>
                <p:cNvCxnSpPr/>
                <p:nvPr/>
              </p:nvCxnSpPr>
              <p:spPr>
                <a:xfrm>
                  <a:off x="1098639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137">
                  <a:extLst>
                    <a:ext uri="{FF2B5EF4-FFF2-40B4-BE49-F238E27FC236}">
                      <a16:creationId xmlns:a16="http://schemas.microsoft.com/office/drawing/2014/main" id="{05A33D6A-75B1-4FFA-97C5-7A27ABEB623F}"/>
                    </a:ext>
                  </a:extLst>
                </p:cNvPr>
                <p:cNvCxnSpPr/>
                <p:nvPr/>
              </p:nvCxnSpPr>
              <p:spPr>
                <a:xfrm>
                  <a:off x="1071635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138">
                  <a:extLst>
                    <a:ext uri="{FF2B5EF4-FFF2-40B4-BE49-F238E27FC236}">
                      <a16:creationId xmlns:a16="http://schemas.microsoft.com/office/drawing/2014/main" id="{A7F591C7-BC1A-41A8-ADDB-4D7A9862532A}"/>
                    </a:ext>
                  </a:extLst>
                </p:cNvPr>
                <p:cNvCxnSpPr/>
                <p:nvPr/>
              </p:nvCxnSpPr>
              <p:spPr>
                <a:xfrm>
                  <a:off x="1037881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142">
                  <a:extLst>
                    <a:ext uri="{FF2B5EF4-FFF2-40B4-BE49-F238E27FC236}">
                      <a16:creationId xmlns:a16="http://schemas.microsoft.com/office/drawing/2014/main" id="{C6AC466C-A1ED-4ADD-A375-B217D1C391E2}"/>
                    </a:ext>
                  </a:extLst>
                </p:cNvPr>
                <p:cNvCxnSpPr/>
                <p:nvPr/>
              </p:nvCxnSpPr>
              <p:spPr>
                <a:xfrm>
                  <a:off x="1112140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143">
                  <a:extLst>
                    <a:ext uri="{FF2B5EF4-FFF2-40B4-BE49-F238E27FC236}">
                      <a16:creationId xmlns:a16="http://schemas.microsoft.com/office/drawing/2014/main" id="{09CF97F6-D16A-4180-8695-CDE362379B05}"/>
                    </a:ext>
                  </a:extLst>
                </p:cNvPr>
                <p:cNvCxnSpPr/>
                <p:nvPr/>
              </p:nvCxnSpPr>
              <p:spPr>
                <a:xfrm>
                  <a:off x="1132393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144">
                  <a:extLst>
                    <a:ext uri="{FF2B5EF4-FFF2-40B4-BE49-F238E27FC236}">
                      <a16:creationId xmlns:a16="http://schemas.microsoft.com/office/drawing/2014/main" id="{7D472108-32A5-4E07-9E82-CA3B9C413D28}"/>
                    </a:ext>
                  </a:extLst>
                </p:cNvPr>
                <p:cNvCxnSpPr/>
                <p:nvPr/>
              </p:nvCxnSpPr>
              <p:spPr>
                <a:xfrm>
                  <a:off x="115264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145">
                  <a:extLst>
                    <a:ext uri="{FF2B5EF4-FFF2-40B4-BE49-F238E27FC236}">
                      <a16:creationId xmlns:a16="http://schemas.microsoft.com/office/drawing/2014/main" id="{78DBFB5D-A9CB-4AED-B43C-DC3AF3421E88}"/>
                    </a:ext>
                  </a:extLst>
                </p:cNvPr>
                <p:cNvCxnSpPr/>
                <p:nvPr/>
              </p:nvCxnSpPr>
              <p:spPr>
                <a:xfrm>
                  <a:off x="111889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146">
                  <a:extLst>
                    <a:ext uri="{FF2B5EF4-FFF2-40B4-BE49-F238E27FC236}">
                      <a16:creationId xmlns:a16="http://schemas.microsoft.com/office/drawing/2014/main" id="{0865C11F-F01F-44FE-AFD8-0FCFB4E6E96F}"/>
                    </a:ext>
                  </a:extLst>
                </p:cNvPr>
                <p:cNvCxnSpPr/>
                <p:nvPr/>
              </p:nvCxnSpPr>
              <p:spPr>
                <a:xfrm>
                  <a:off x="112564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147">
                  <a:extLst>
                    <a:ext uri="{FF2B5EF4-FFF2-40B4-BE49-F238E27FC236}">
                      <a16:creationId xmlns:a16="http://schemas.microsoft.com/office/drawing/2014/main" id="{082C7760-54DB-4142-83B6-D6A387E852A1}"/>
                    </a:ext>
                  </a:extLst>
                </p:cNvPr>
                <p:cNvCxnSpPr/>
                <p:nvPr/>
              </p:nvCxnSpPr>
              <p:spPr>
                <a:xfrm>
                  <a:off x="1145894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148">
                  <a:extLst>
                    <a:ext uri="{FF2B5EF4-FFF2-40B4-BE49-F238E27FC236}">
                      <a16:creationId xmlns:a16="http://schemas.microsoft.com/office/drawing/2014/main" id="{D068FB7F-E5BD-4857-8B03-1D40C1D36D09}"/>
                    </a:ext>
                  </a:extLst>
                </p:cNvPr>
                <p:cNvCxnSpPr/>
                <p:nvPr/>
              </p:nvCxnSpPr>
              <p:spPr>
                <a:xfrm>
                  <a:off x="115939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149">
                  <a:extLst>
                    <a:ext uri="{FF2B5EF4-FFF2-40B4-BE49-F238E27FC236}">
                      <a16:creationId xmlns:a16="http://schemas.microsoft.com/office/drawing/2014/main" id="{DD6B371E-5DFA-49FA-A580-689B8D457A54}"/>
                    </a:ext>
                  </a:extLst>
                </p:cNvPr>
                <p:cNvCxnSpPr/>
                <p:nvPr/>
              </p:nvCxnSpPr>
              <p:spPr>
                <a:xfrm>
                  <a:off x="1166148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150">
                  <a:extLst>
                    <a:ext uri="{FF2B5EF4-FFF2-40B4-BE49-F238E27FC236}">
                      <a16:creationId xmlns:a16="http://schemas.microsoft.com/office/drawing/2014/main" id="{D197D52D-FBBA-4CE1-9763-BAADFCB1F0AF}"/>
                    </a:ext>
                  </a:extLst>
                </p:cNvPr>
                <p:cNvCxnSpPr/>
                <p:nvPr/>
              </p:nvCxnSpPr>
              <p:spPr>
                <a:xfrm>
                  <a:off x="113914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151">
                  <a:extLst>
                    <a:ext uri="{FF2B5EF4-FFF2-40B4-BE49-F238E27FC236}">
                      <a16:creationId xmlns:a16="http://schemas.microsoft.com/office/drawing/2014/main" id="{28D6C829-5B6D-4B22-8705-422F1545575D}"/>
                    </a:ext>
                  </a:extLst>
                </p:cNvPr>
                <p:cNvCxnSpPr/>
                <p:nvPr/>
              </p:nvCxnSpPr>
              <p:spPr>
                <a:xfrm>
                  <a:off x="110539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142">
                  <a:extLst>
                    <a:ext uri="{FF2B5EF4-FFF2-40B4-BE49-F238E27FC236}">
                      <a16:creationId xmlns:a16="http://schemas.microsoft.com/office/drawing/2014/main" id="{CAB96331-F024-451A-922A-339DD3653B17}"/>
                    </a:ext>
                  </a:extLst>
                </p:cNvPr>
                <p:cNvCxnSpPr/>
                <p:nvPr/>
              </p:nvCxnSpPr>
              <p:spPr>
                <a:xfrm>
                  <a:off x="1180289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143">
                  <a:extLst>
                    <a:ext uri="{FF2B5EF4-FFF2-40B4-BE49-F238E27FC236}">
                      <a16:creationId xmlns:a16="http://schemas.microsoft.com/office/drawing/2014/main" id="{49A9814D-6216-4EC9-AC46-119C37575E7C}"/>
                    </a:ext>
                  </a:extLst>
                </p:cNvPr>
                <p:cNvCxnSpPr/>
                <p:nvPr/>
              </p:nvCxnSpPr>
              <p:spPr>
                <a:xfrm>
                  <a:off x="1200542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144">
                  <a:extLst>
                    <a:ext uri="{FF2B5EF4-FFF2-40B4-BE49-F238E27FC236}">
                      <a16:creationId xmlns:a16="http://schemas.microsoft.com/office/drawing/2014/main" id="{5241447F-7B7F-42EC-85DA-F93B3BA6AC1A}"/>
                    </a:ext>
                  </a:extLst>
                </p:cNvPr>
                <p:cNvCxnSpPr/>
                <p:nvPr/>
              </p:nvCxnSpPr>
              <p:spPr>
                <a:xfrm>
                  <a:off x="1220794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145">
                  <a:extLst>
                    <a:ext uri="{FF2B5EF4-FFF2-40B4-BE49-F238E27FC236}">
                      <a16:creationId xmlns:a16="http://schemas.microsoft.com/office/drawing/2014/main" id="{1E7847AA-DA91-4157-AED8-DC22784916DA}"/>
                    </a:ext>
                  </a:extLst>
                </p:cNvPr>
                <p:cNvCxnSpPr/>
                <p:nvPr/>
              </p:nvCxnSpPr>
              <p:spPr>
                <a:xfrm>
                  <a:off x="1187040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146">
                  <a:extLst>
                    <a:ext uri="{FF2B5EF4-FFF2-40B4-BE49-F238E27FC236}">
                      <a16:creationId xmlns:a16="http://schemas.microsoft.com/office/drawing/2014/main" id="{7DB0FCE8-277C-4771-BCBC-70F3F27325F8}"/>
                    </a:ext>
                  </a:extLst>
                </p:cNvPr>
                <p:cNvCxnSpPr/>
                <p:nvPr/>
              </p:nvCxnSpPr>
              <p:spPr>
                <a:xfrm>
                  <a:off x="1193791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147">
                  <a:extLst>
                    <a:ext uri="{FF2B5EF4-FFF2-40B4-BE49-F238E27FC236}">
                      <a16:creationId xmlns:a16="http://schemas.microsoft.com/office/drawing/2014/main" id="{EBFEB8E1-90F9-4AC3-ACBD-7D713D4099C6}"/>
                    </a:ext>
                  </a:extLst>
                </p:cNvPr>
                <p:cNvCxnSpPr/>
                <p:nvPr/>
              </p:nvCxnSpPr>
              <p:spPr>
                <a:xfrm>
                  <a:off x="1214043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148">
                  <a:extLst>
                    <a:ext uri="{FF2B5EF4-FFF2-40B4-BE49-F238E27FC236}">
                      <a16:creationId xmlns:a16="http://schemas.microsoft.com/office/drawing/2014/main" id="{3C52F5B5-F453-4A80-B3D3-B83537A19A4F}"/>
                    </a:ext>
                  </a:extLst>
                </p:cNvPr>
                <p:cNvCxnSpPr/>
                <p:nvPr/>
              </p:nvCxnSpPr>
              <p:spPr>
                <a:xfrm>
                  <a:off x="1227545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149">
                  <a:extLst>
                    <a:ext uri="{FF2B5EF4-FFF2-40B4-BE49-F238E27FC236}">
                      <a16:creationId xmlns:a16="http://schemas.microsoft.com/office/drawing/2014/main" id="{254A3604-71E7-4635-B1A7-1C99FDC97111}"/>
                    </a:ext>
                  </a:extLst>
                </p:cNvPr>
                <p:cNvCxnSpPr/>
                <p:nvPr/>
              </p:nvCxnSpPr>
              <p:spPr>
                <a:xfrm>
                  <a:off x="1234297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150">
                  <a:extLst>
                    <a:ext uri="{FF2B5EF4-FFF2-40B4-BE49-F238E27FC236}">
                      <a16:creationId xmlns:a16="http://schemas.microsoft.com/office/drawing/2014/main" id="{B8A05EA2-95F6-47F2-95CD-DF3C48CF326E}"/>
                    </a:ext>
                  </a:extLst>
                </p:cNvPr>
                <p:cNvCxnSpPr/>
                <p:nvPr/>
              </p:nvCxnSpPr>
              <p:spPr>
                <a:xfrm>
                  <a:off x="1207292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151">
                  <a:extLst>
                    <a:ext uri="{FF2B5EF4-FFF2-40B4-BE49-F238E27FC236}">
                      <a16:creationId xmlns:a16="http://schemas.microsoft.com/office/drawing/2014/main" id="{0535426D-28BD-4A5B-8B2A-6A46F3A1A6C3}"/>
                    </a:ext>
                  </a:extLst>
                </p:cNvPr>
                <p:cNvCxnSpPr/>
                <p:nvPr/>
              </p:nvCxnSpPr>
              <p:spPr>
                <a:xfrm>
                  <a:off x="1173538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TextBox 169">
                <a:extLst>
                  <a:ext uri="{FF2B5EF4-FFF2-40B4-BE49-F238E27FC236}">
                    <a16:creationId xmlns:a16="http://schemas.microsoft.com/office/drawing/2014/main" id="{9D937742-3093-4006-9A3D-2D7DC0EB821C}"/>
                  </a:ext>
                </a:extLst>
              </p:cNvPr>
              <p:cNvSpPr txBox="1"/>
              <p:nvPr/>
            </p:nvSpPr>
            <p:spPr>
              <a:xfrm>
                <a:off x="4084247" y="649472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61" name="TextBox 170">
                <a:extLst>
                  <a:ext uri="{FF2B5EF4-FFF2-40B4-BE49-F238E27FC236}">
                    <a16:creationId xmlns:a16="http://schemas.microsoft.com/office/drawing/2014/main" id="{0C69F8D6-53B6-4A80-A1F9-860EF1B2D307}"/>
                  </a:ext>
                </a:extLst>
              </p:cNvPr>
              <p:cNvSpPr txBox="1"/>
              <p:nvPr/>
            </p:nvSpPr>
            <p:spPr>
              <a:xfrm>
                <a:off x="4751333" y="649472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Ter</a:t>
                </a:r>
              </a:p>
            </p:txBody>
          </p:sp>
          <p:sp>
            <p:nvSpPr>
              <p:cNvPr id="162" name="TextBox 172">
                <a:extLst>
                  <a:ext uri="{FF2B5EF4-FFF2-40B4-BE49-F238E27FC236}">
                    <a16:creationId xmlns:a16="http://schemas.microsoft.com/office/drawing/2014/main" id="{9DD423A8-3805-4614-A48D-AD58A30967C5}"/>
                  </a:ext>
                </a:extLst>
              </p:cNvPr>
              <p:cNvSpPr txBox="1"/>
              <p:nvPr/>
            </p:nvSpPr>
            <p:spPr>
              <a:xfrm>
                <a:off x="5382285" y="649472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63" name="TextBox 176">
                <a:extLst>
                  <a:ext uri="{FF2B5EF4-FFF2-40B4-BE49-F238E27FC236}">
                    <a16:creationId xmlns:a16="http://schemas.microsoft.com/office/drawing/2014/main" id="{B4505F70-C472-450F-B853-4986C89C3F84}"/>
                  </a:ext>
                </a:extLst>
              </p:cNvPr>
              <p:cNvSpPr txBox="1"/>
              <p:nvPr/>
            </p:nvSpPr>
            <p:spPr>
              <a:xfrm>
                <a:off x="6072582" y="649472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Qui</a:t>
                </a:r>
              </a:p>
            </p:txBody>
          </p:sp>
          <p:sp>
            <p:nvSpPr>
              <p:cNvPr id="164" name="TextBox 177">
                <a:extLst>
                  <a:ext uri="{FF2B5EF4-FFF2-40B4-BE49-F238E27FC236}">
                    <a16:creationId xmlns:a16="http://schemas.microsoft.com/office/drawing/2014/main" id="{5B17C9EE-3403-42D8-BD15-3D01898AF179}"/>
                  </a:ext>
                </a:extLst>
              </p:cNvPr>
              <p:cNvSpPr txBox="1"/>
              <p:nvPr/>
            </p:nvSpPr>
            <p:spPr>
              <a:xfrm>
                <a:off x="6749484" y="649472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  <p:sp>
            <p:nvSpPr>
              <p:cNvPr id="169" name="TextBox 179">
                <a:extLst>
                  <a:ext uri="{FF2B5EF4-FFF2-40B4-BE49-F238E27FC236}">
                    <a16:creationId xmlns:a16="http://schemas.microsoft.com/office/drawing/2014/main" id="{38F2DED8-0D88-4BE8-BC4B-9BCFF1B4A1F2}"/>
                  </a:ext>
                </a:extLst>
              </p:cNvPr>
              <p:cNvSpPr txBox="1"/>
              <p:nvPr/>
            </p:nvSpPr>
            <p:spPr>
              <a:xfrm>
                <a:off x="7419412" y="649472"/>
                <a:ext cx="415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Sab</a:t>
                </a:r>
              </a:p>
            </p:txBody>
          </p:sp>
          <p:sp>
            <p:nvSpPr>
              <p:cNvPr id="170" name="TextBox 180">
                <a:extLst>
                  <a:ext uri="{FF2B5EF4-FFF2-40B4-BE49-F238E27FC236}">
                    <a16:creationId xmlns:a16="http://schemas.microsoft.com/office/drawing/2014/main" id="{D90F9DDE-9870-44B9-8CD4-23DD4C35A04B}"/>
                  </a:ext>
                </a:extLst>
              </p:cNvPr>
              <p:cNvSpPr txBox="1"/>
              <p:nvPr/>
            </p:nvSpPr>
            <p:spPr>
              <a:xfrm>
                <a:off x="8025815" y="649472"/>
                <a:ext cx="490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Dom</a:t>
                </a:r>
              </a:p>
            </p:txBody>
          </p:sp>
          <p:sp>
            <p:nvSpPr>
              <p:cNvPr id="171" name="TextBox 169">
                <a:extLst>
                  <a:ext uri="{FF2B5EF4-FFF2-40B4-BE49-F238E27FC236}">
                    <a16:creationId xmlns:a16="http://schemas.microsoft.com/office/drawing/2014/main" id="{D0BAACDC-F35F-4A39-A34F-60A6F3010768}"/>
                  </a:ext>
                </a:extLst>
              </p:cNvPr>
              <p:cNvSpPr txBox="1"/>
              <p:nvPr/>
            </p:nvSpPr>
            <p:spPr>
              <a:xfrm>
                <a:off x="8747968" y="654633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72" name="TextBox 170">
                <a:extLst>
                  <a:ext uri="{FF2B5EF4-FFF2-40B4-BE49-F238E27FC236}">
                    <a16:creationId xmlns:a16="http://schemas.microsoft.com/office/drawing/2014/main" id="{ECD5FE04-CD9A-4B62-B89F-794DFCA5034E}"/>
                  </a:ext>
                </a:extLst>
              </p:cNvPr>
              <p:cNvSpPr txBox="1"/>
              <p:nvPr/>
            </p:nvSpPr>
            <p:spPr>
              <a:xfrm>
                <a:off x="9415054" y="654633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Ter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A08742A6-4DE0-4095-943C-3B37265E1848}"/>
                  </a:ext>
                </a:extLst>
              </p:cNvPr>
              <p:cNvSpPr txBox="1"/>
              <p:nvPr/>
            </p:nvSpPr>
            <p:spPr>
              <a:xfrm>
                <a:off x="10046006" y="654633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74" name="TextBox 176">
                <a:extLst>
                  <a:ext uri="{FF2B5EF4-FFF2-40B4-BE49-F238E27FC236}">
                    <a16:creationId xmlns:a16="http://schemas.microsoft.com/office/drawing/2014/main" id="{E4465868-BEEA-48E1-BF59-261247052013}"/>
                  </a:ext>
                </a:extLst>
              </p:cNvPr>
              <p:cNvSpPr txBox="1"/>
              <p:nvPr/>
            </p:nvSpPr>
            <p:spPr>
              <a:xfrm>
                <a:off x="10736303" y="654633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Qui</a:t>
                </a:r>
              </a:p>
            </p:txBody>
          </p:sp>
          <p:sp>
            <p:nvSpPr>
              <p:cNvPr id="175" name="TextBox 177">
                <a:extLst>
                  <a:ext uri="{FF2B5EF4-FFF2-40B4-BE49-F238E27FC236}">
                    <a16:creationId xmlns:a16="http://schemas.microsoft.com/office/drawing/2014/main" id="{500AB78B-0A02-4139-BFC4-ED03636BFD9B}"/>
                  </a:ext>
                </a:extLst>
              </p:cNvPr>
              <p:cNvSpPr txBox="1"/>
              <p:nvPr/>
            </p:nvSpPr>
            <p:spPr>
              <a:xfrm>
                <a:off x="11413205" y="654633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</p:grp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16F2E12A-9EA0-451E-AA41-74E02F9BB0B7}"/>
                </a:ext>
              </a:extLst>
            </p:cNvPr>
            <p:cNvSpPr txBox="1"/>
            <p:nvPr/>
          </p:nvSpPr>
          <p:spPr>
            <a:xfrm>
              <a:off x="6807346" y="732172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19/10</a:t>
              </a:r>
            </a:p>
          </p:txBody>
        </p:sp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F2B0F591-4BAB-48FB-A82F-3255C459A84F}"/>
                </a:ext>
              </a:extLst>
            </p:cNvPr>
            <p:cNvSpPr txBox="1"/>
            <p:nvPr/>
          </p:nvSpPr>
          <p:spPr>
            <a:xfrm>
              <a:off x="8523669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22/10</a:t>
              </a:r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D029566C-CACB-404F-99B2-F34B9230E5B6}"/>
                </a:ext>
              </a:extLst>
            </p:cNvPr>
            <p:cNvSpPr txBox="1"/>
            <p:nvPr/>
          </p:nvSpPr>
          <p:spPr>
            <a:xfrm>
              <a:off x="11481338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26/10</a:t>
              </a:r>
            </a:p>
          </p:txBody>
        </p:sp>
        <p:sp>
          <p:nvSpPr>
            <p:cNvPr id="158" name="CaixaDeTexto 157">
              <a:extLst>
                <a:ext uri="{FF2B5EF4-FFF2-40B4-BE49-F238E27FC236}">
                  <a16:creationId xmlns:a16="http://schemas.microsoft.com/office/drawing/2014/main" id="{0D74EA5B-D88D-4DED-9286-792A01F7A5CA}"/>
                </a:ext>
              </a:extLst>
            </p:cNvPr>
            <p:cNvSpPr txBox="1"/>
            <p:nvPr/>
          </p:nvSpPr>
          <p:spPr>
            <a:xfrm>
              <a:off x="3846554" y="737301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053981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F1D3E77-85F6-406F-8705-B6653A1F3081}"/>
              </a:ext>
            </a:extLst>
          </p:cNvPr>
          <p:cNvCxnSpPr>
            <a:cxnSpLocks/>
          </p:cNvCxnSpPr>
          <p:nvPr/>
        </p:nvCxnSpPr>
        <p:spPr>
          <a:xfrm>
            <a:off x="3758940" y="202380"/>
            <a:ext cx="20437" cy="6387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F199D372-1972-48CD-B629-813AB7FC67D0}"/>
              </a:ext>
            </a:extLst>
          </p:cNvPr>
          <p:cNvSpPr txBox="1">
            <a:spLocks/>
          </p:cNvSpPr>
          <p:nvPr/>
        </p:nvSpPr>
        <p:spPr>
          <a:xfrm>
            <a:off x="125862" y="83530"/>
            <a:ext cx="3567020" cy="5943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Nova Plataforma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ADD7F16-89AD-46BC-88EE-9C968EECA3D9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3704621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Report de Atividades x Planejamento</a:t>
            </a:r>
            <a:endParaRPr lang="uk-UA" sz="1600" dirty="0"/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7C755306-A7E4-4D5B-92F6-76B43006CEB2}"/>
              </a:ext>
            </a:extLst>
          </p:cNvPr>
          <p:cNvSpPr/>
          <p:nvPr/>
        </p:nvSpPr>
        <p:spPr>
          <a:xfrm>
            <a:off x="1916020" y="1077244"/>
            <a:ext cx="1703841" cy="1271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31">
            <a:extLst>
              <a:ext uri="{FF2B5EF4-FFF2-40B4-BE49-F238E27FC236}">
                <a16:creationId xmlns:a16="http://schemas.microsoft.com/office/drawing/2014/main" id="{387284FA-C6E8-4C35-82A5-91E3E69BBFC5}"/>
              </a:ext>
            </a:extLst>
          </p:cNvPr>
          <p:cNvSpPr/>
          <p:nvPr/>
        </p:nvSpPr>
        <p:spPr>
          <a:xfrm>
            <a:off x="1916019" y="1272554"/>
            <a:ext cx="1703841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Alexandre Donardi</a:t>
            </a:r>
          </a:p>
        </p:txBody>
      </p:sp>
      <p:sp>
        <p:nvSpPr>
          <p:cNvPr id="167" name="Rectangle 32">
            <a:extLst>
              <a:ext uri="{FF2B5EF4-FFF2-40B4-BE49-F238E27FC236}">
                <a16:creationId xmlns:a16="http://schemas.microsoft.com/office/drawing/2014/main" id="{ECBEED2E-3807-4CF7-BA9A-797A3D966696}"/>
              </a:ext>
            </a:extLst>
          </p:cNvPr>
          <p:cNvSpPr/>
          <p:nvPr/>
        </p:nvSpPr>
        <p:spPr>
          <a:xfrm>
            <a:off x="1916020" y="1535828"/>
            <a:ext cx="1678125" cy="677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 sz="1400" i="1" dirty="0">
              <a:solidFill>
                <a:schemeClr val="bg2"/>
              </a:solidFill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0730A74-C9F5-4E9A-B7C2-D4EB1B1FF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388441"/>
              </p:ext>
            </p:extLst>
          </p:nvPr>
        </p:nvGraphicFramePr>
        <p:xfrm>
          <a:off x="207496" y="2425001"/>
          <a:ext cx="341704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3">
                  <a:extLst>
                    <a:ext uri="{9D8B030D-6E8A-4147-A177-3AD203B41FA5}">
                      <a16:colId xmlns:a16="http://schemas.microsoft.com/office/drawing/2014/main" val="2129890413"/>
                    </a:ext>
                  </a:extLst>
                </a:gridCol>
                <a:gridCol w="1708523">
                  <a:extLst>
                    <a:ext uri="{9D8B030D-6E8A-4147-A177-3AD203B41FA5}">
                      <a16:colId xmlns:a16="http://schemas.microsoft.com/office/drawing/2014/main" val="4020646676"/>
                    </a:ext>
                  </a:extLst>
                </a:gridCol>
              </a:tblGrid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SKILLS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NÍVEL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1315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Microsoft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3400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Processos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351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.Net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8783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Banco de Dados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54984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Infraestrutura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511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Arquitetura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32098"/>
                  </a:ext>
                </a:extLst>
              </a:tr>
            </a:tbl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05D317AF-68D1-4B8E-BDDE-3BC06F28A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62" y="1077242"/>
            <a:ext cx="1704812" cy="1253040"/>
          </a:xfrm>
          <a:prstGeom prst="rect">
            <a:avLst/>
          </a:prstGeom>
        </p:spPr>
      </p:pic>
      <p:sp>
        <p:nvSpPr>
          <p:cNvPr id="164" name="Rectangle 31">
            <a:extLst>
              <a:ext uri="{FF2B5EF4-FFF2-40B4-BE49-F238E27FC236}">
                <a16:creationId xmlns:a16="http://schemas.microsoft.com/office/drawing/2014/main" id="{77863741-668F-4556-B2B0-17B42FC6F67B}"/>
              </a:ext>
            </a:extLst>
          </p:cNvPr>
          <p:cNvSpPr/>
          <p:nvPr/>
        </p:nvSpPr>
        <p:spPr>
          <a:xfrm>
            <a:off x="1916019" y="1669951"/>
            <a:ext cx="1703841" cy="431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i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Nova Plataforma</a:t>
            </a: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EBAB3954-25EC-4498-B9B5-64A9D67E0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419457"/>
              </p:ext>
            </p:extLst>
          </p:nvPr>
        </p:nvGraphicFramePr>
        <p:xfrm>
          <a:off x="198000" y="4755600"/>
          <a:ext cx="335915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Worksheet" r:id="rId4" imgW="3359310" imgH="2032175" progId="Excel.Sheet.12">
                  <p:link updateAutomatic="1"/>
                </p:oleObj>
              </mc:Choice>
              <mc:Fallback>
                <p:oleObj name="Worksheet" r:id="rId4" imgW="3359310" imgH="2032175" progId="Excel.Sheet.12">
                  <p:link updateAutomatic="1"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EBAB3954-25EC-4498-B9B5-64A9D67E03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000" y="4755600"/>
                        <a:ext cx="3359150" cy="20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9" name="Objeto 438">
            <a:extLst>
              <a:ext uri="{FF2B5EF4-FFF2-40B4-BE49-F238E27FC236}">
                <a16:creationId xmlns:a16="http://schemas.microsoft.com/office/drawing/2014/main" id="{80F0219F-DD34-4673-8EA8-8EB2109EE6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526077"/>
              </p:ext>
            </p:extLst>
          </p:nvPr>
        </p:nvGraphicFramePr>
        <p:xfrm>
          <a:off x="3949700" y="1004888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Worksheet" r:id="rId6" imgW="8013577" imgH="2832275" progId="Excel.Sheet.12">
                  <p:link updateAutomatic="1"/>
                </p:oleObj>
              </mc:Choice>
              <mc:Fallback>
                <p:oleObj name="Worksheet" r:id="rId6" imgW="8013577" imgH="2832275" progId="Excel.Sheet.12">
                  <p:link updateAutomatic="1"/>
                  <p:pic>
                    <p:nvPicPr>
                      <p:cNvPr id="439" name="Objeto 438">
                        <a:extLst>
                          <a:ext uri="{FF2B5EF4-FFF2-40B4-BE49-F238E27FC236}">
                            <a16:creationId xmlns:a16="http://schemas.microsoft.com/office/drawing/2014/main" id="{80F0219F-DD34-4673-8EA8-8EB2109EE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49700" y="1004888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BDF5DF0D-FA0F-41C0-BD8F-C7CC920459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637775"/>
              </p:ext>
            </p:extLst>
          </p:nvPr>
        </p:nvGraphicFramePr>
        <p:xfrm>
          <a:off x="3949200" y="39096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Worksheet" r:id="rId8" imgW="8013577" imgH="2832275" progId="Excel.Sheet.12">
                  <p:link updateAutomatic="1"/>
                </p:oleObj>
              </mc:Choice>
              <mc:Fallback>
                <p:oleObj name="Worksheet" r:id="rId8" imgW="8013577" imgH="2832275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BDF5DF0D-FA0F-41C0-BD8F-C7CC920459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49200" y="39096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772A4BF9-30BE-49AB-AE51-0D774D872CFC}"/>
              </a:ext>
            </a:extLst>
          </p:cNvPr>
          <p:cNvGrpSpPr/>
          <p:nvPr/>
        </p:nvGrpSpPr>
        <p:grpSpPr>
          <a:xfrm>
            <a:off x="3846554" y="13368"/>
            <a:ext cx="8192499" cy="954765"/>
            <a:chOff x="3846554" y="13368"/>
            <a:chExt cx="8192499" cy="954765"/>
          </a:xfrm>
        </p:grpSpPr>
        <p:grpSp>
          <p:nvGrpSpPr>
            <p:cNvPr id="155" name="Agrupar 154">
              <a:extLst>
                <a:ext uri="{FF2B5EF4-FFF2-40B4-BE49-F238E27FC236}">
                  <a16:creationId xmlns:a16="http://schemas.microsoft.com/office/drawing/2014/main" id="{265EF30E-CB0D-4F34-94F8-FEA7B39F5321}"/>
                </a:ext>
              </a:extLst>
            </p:cNvPr>
            <p:cNvGrpSpPr/>
            <p:nvPr/>
          </p:nvGrpSpPr>
          <p:grpSpPr>
            <a:xfrm>
              <a:off x="3971770" y="13368"/>
              <a:ext cx="7938464" cy="685517"/>
              <a:chOff x="3971770" y="649472"/>
              <a:chExt cx="7938464" cy="685517"/>
            </a:xfrm>
          </p:grpSpPr>
          <p:grpSp>
            <p:nvGrpSpPr>
              <p:cNvPr id="160" name="Agrupar 159">
                <a:extLst>
                  <a:ext uri="{FF2B5EF4-FFF2-40B4-BE49-F238E27FC236}">
                    <a16:creationId xmlns:a16="http://schemas.microsoft.com/office/drawing/2014/main" id="{146032D0-ECC1-4125-B14F-84BF667BA63B}"/>
                  </a:ext>
                </a:extLst>
              </p:cNvPr>
              <p:cNvGrpSpPr/>
              <p:nvPr/>
            </p:nvGrpSpPr>
            <p:grpSpPr>
              <a:xfrm>
                <a:off x="3971770" y="916125"/>
                <a:ext cx="7938464" cy="418864"/>
                <a:chOff x="4235567" y="1210638"/>
                <a:chExt cx="8107407" cy="572332"/>
              </a:xfrm>
            </p:grpSpPr>
            <p:cxnSp>
              <p:nvCxnSpPr>
                <p:cNvPr id="177" name="Straight Connector 19">
                  <a:extLst>
                    <a:ext uri="{FF2B5EF4-FFF2-40B4-BE49-F238E27FC236}">
                      <a16:creationId xmlns:a16="http://schemas.microsoft.com/office/drawing/2014/main" id="{D87B4C02-0CA6-41C3-A779-9C3E4CA2A86B}"/>
                    </a:ext>
                  </a:extLst>
                </p:cNvPr>
                <p:cNvCxnSpPr/>
                <p:nvPr/>
              </p:nvCxnSpPr>
              <p:spPr>
                <a:xfrm>
                  <a:off x="43705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20">
                  <a:extLst>
                    <a:ext uri="{FF2B5EF4-FFF2-40B4-BE49-F238E27FC236}">
                      <a16:creationId xmlns:a16="http://schemas.microsoft.com/office/drawing/2014/main" id="{57FAF4CC-C245-4F11-98BA-0086B56CDD14}"/>
                    </a:ext>
                  </a:extLst>
                </p:cNvPr>
                <p:cNvCxnSpPr/>
                <p:nvPr/>
              </p:nvCxnSpPr>
              <p:spPr>
                <a:xfrm>
                  <a:off x="457310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21">
                  <a:extLst>
                    <a:ext uri="{FF2B5EF4-FFF2-40B4-BE49-F238E27FC236}">
                      <a16:creationId xmlns:a16="http://schemas.microsoft.com/office/drawing/2014/main" id="{571BD985-EF62-4423-95A0-F11063B66DED}"/>
                    </a:ext>
                  </a:extLst>
                </p:cNvPr>
                <p:cNvCxnSpPr/>
                <p:nvPr/>
              </p:nvCxnSpPr>
              <p:spPr>
                <a:xfrm>
                  <a:off x="477563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22">
                  <a:extLst>
                    <a:ext uri="{FF2B5EF4-FFF2-40B4-BE49-F238E27FC236}">
                      <a16:creationId xmlns:a16="http://schemas.microsoft.com/office/drawing/2014/main" id="{F25104B0-E386-4426-902E-94D456CD0F55}"/>
                    </a:ext>
                  </a:extLst>
                </p:cNvPr>
                <p:cNvCxnSpPr/>
                <p:nvPr/>
              </p:nvCxnSpPr>
              <p:spPr>
                <a:xfrm>
                  <a:off x="443809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23">
                  <a:extLst>
                    <a:ext uri="{FF2B5EF4-FFF2-40B4-BE49-F238E27FC236}">
                      <a16:creationId xmlns:a16="http://schemas.microsoft.com/office/drawing/2014/main" id="{17FD420E-6A19-48B7-860E-66582D4D0C5B}"/>
                    </a:ext>
                  </a:extLst>
                </p:cNvPr>
                <p:cNvCxnSpPr/>
                <p:nvPr/>
              </p:nvCxnSpPr>
              <p:spPr>
                <a:xfrm>
                  <a:off x="45056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24">
                  <a:extLst>
                    <a:ext uri="{FF2B5EF4-FFF2-40B4-BE49-F238E27FC236}">
                      <a16:creationId xmlns:a16="http://schemas.microsoft.com/office/drawing/2014/main" id="{9B809438-513B-4763-AEF3-5B63919F83D8}"/>
                    </a:ext>
                  </a:extLst>
                </p:cNvPr>
                <p:cNvCxnSpPr/>
                <p:nvPr/>
              </p:nvCxnSpPr>
              <p:spPr>
                <a:xfrm>
                  <a:off x="47081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25">
                  <a:extLst>
                    <a:ext uri="{FF2B5EF4-FFF2-40B4-BE49-F238E27FC236}">
                      <a16:creationId xmlns:a16="http://schemas.microsoft.com/office/drawing/2014/main" id="{3CD1C2F3-8C61-433B-A6D4-27170CD29019}"/>
                    </a:ext>
                  </a:extLst>
                </p:cNvPr>
                <p:cNvCxnSpPr/>
                <p:nvPr/>
              </p:nvCxnSpPr>
              <p:spPr>
                <a:xfrm>
                  <a:off x="48431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26">
                  <a:extLst>
                    <a:ext uri="{FF2B5EF4-FFF2-40B4-BE49-F238E27FC236}">
                      <a16:creationId xmlns:a16="http://schemas.microsoft.com/office/drawing/2014/main" id="{DF07539E-FC14-4F44-BA8A-AED9AC4D86D9}"/>
                    </a:ext>
                  </a:extLst>
                </p:cNvPr>
                <p:cNvCxnSpPr/>
                <p:nvPr/>
              </p:nvCxnSpPr>
              <p:spPr>
                <a:xfrm>
                  <a:off x="491064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27">
                  <a:extLst>
                    <a:ext uri="{FF2B5EF4-FFF2-40B4-BE49-F238E27FC236}">
                      <a16:creationId xmlns:a16="http://schemas.microsoft.com/office/drawing/2014/main" id="{219BD714-1484-4C3B-866C-3AE2B3C01441}"/>
                    </a:ext>
                  </a:extLst>
                </p:cNvPr>
                <p:cNvCxnSpPr/>
                <p:nvPr/>
              </p:nvCxnSpPr>
              <p:spPr>
                <a:xfrm>
                  <a:off x="46406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28">
                  <a:extLst>
                    <a:ext uri="{FF2B5EF4-FFF2-40B4-BE49-F238E27FC236}">
                      <a16:creationId xmlns:a16="http://schemas.microsoft.com/office/drawing/2014/main" id="{22AE2C36-1330-4B9F-A688-7C18C9D191EF}"/>
                    </a:ext>
                  </a:extLst>
                </p:cNvPr>
                <p:cNvCxnSpPr/>
                <p:nvPr/>
              </p:nvCxnSpPr>
              <p:spPr>
                <a:xfrm>
                  <a:off x="43030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29">
                  <a:extLst>
                    <a:ext uri="{FF2B5EF4-FFF2-40B4-BE49-F238E27FC236}">
                      <a16:creationId xmlns:a16="http://schemas.microsoft.com/office/drawing/2014/main" id="{AE94FEE7-A9CC-4FD8-A60F-B7092CAF3883}"/>
                    </a:ext>
                  </a:extLst>
                </p:cNvPr>
                <p:cNvCxnSpPr/>
                <p:nvPr/>
              </p:nvCxnSpPr>
              <p:spPr>
                <a:xfrm>
                  <a:off x="423556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32">
                  <a:extLst>
                    <a:ext uri="{FF2B5EF4-FFF2-40B4-BE49-F238E27FC236}">
                      <a16:creationId xmlns:a16="http://schemas.microsoft.com/office/drawing/2014/main" id="{3DFA7A9E-09A3-48CF-AC1F-F23ED0D805DE}"/>
                    </a:ext>
                  </a:extLst>
                </p:cNvPr>
                <p:cNvCxnSpPr/>
                <p:nvPr/>
              </p:nvCxnSpPr>
              <p:spPr>
                <a:xfrm>
                  <a:off x="50456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33">
                  <a:extLst>
                    <a:ext uri="{FF2B5EF4-FFF2-40B4-BE49-F238E27FC236}">
                      <a16:creationId xmlns:a16="http://schemas.microsoft.com/office/drawing/2014/main" id="{55C843F6-8F1A-4A42-A8A8-B3E60EA1A708}"/>
                    </a:ext>
                  </a:extLst>
                </p:cNvPr>
                <p:cNvCxnSpPr/>
                <p:nvPr/>
              </p:nvCxnSpPr>
              <p:spPr>
                <a:xfrm>
                  <a:off x="5248191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34">
                  <a:extLst>
                    <a:ext uri="{FF2B5EF4-FFF2-40B4-BE49-F238E27FC236}">
                      <a16:creationId xmlns:a16="http://schemas.microsoft.com/office/drawing/2014/main" id="{F95BFB46-770E-4966-9F38-64DB8AF47B91}"/>
                    </a:ext>
                  </a:extLst>
                </p:cNvPr>
                <p:cNvCxnSpPr/>
                <p:nvPr/>
              </p:nvCxnSpPr>
              <p:spPr>
                <a:xfrm>
                  <a:off x="545071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35">
                  <a:extLst>
                    <a:ext uri="{FF2B5EF4-FFF2-40B4-BE49-F238E27FC236}">
                      <a16:creationId xmlns:a16="http://schemas.microsoft.com/office/drawing/2014/main" id="{EFD9E212-5B2B-42D2-A8CD-9A119E08016A}"/>
                    </a:ext>
                  </a:extLst>
                </p:cNvPr>
                <p:cNvCxnSpPr/>
                <p:nvPr/>
              </p:nvCxnSpPr>
              <p:spPr>
                <a:xfrm>
                  <a:off x="511317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36">
                  <a:extLst>
                    <a:ext uri="{FF2B5EF4-FFF2-40B4-BE49-F238E27FC236}">
                      <a16:creationId xmlns:a16="http://schemas.microsoft.com/office/drawing/2014/main" id="{93CF4DD5-A735-4D13-8D37-FEC1379A96C2}"/>
                    </a:ext>
                  </a:extLst>
                </p:cNvPr>
                <p:cNvCxnSpPr/>
                <p:nvPr/>
              </p:nvCxnSpPr>
              <p:spPr>
                <a:xfrm>
                  <a:off x="518068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37">
                  <a:extLst>
                    <a:ext uri="{FF2B5EF4-FFF2-40B4-BE49-F238E27FC236}">
                      <a16:creationId xmlns:a16="http://schemas.microsoft.com/office/drawing/2014/main" id="{4E8A35B8-9A09-4156-A5BB-AAB8FF5AFBA2}"/>
                    </a:ext>
                  </a:extLst>
                </p:cNvPr>
                <p:cNvCxnSpPr/>
                <p:nvPr/>
              </p:nvCxnSpPr>
              <p:spPr>
                <a:xfrm>
                  <a:off x="538320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38">
                  <a:extLst>
                    <a:ext uri="{FF2B5EF4-FFF2-40B4-BE49-F238E27FC236}">
                      <a16:creationId xmlns:a16="http://schemas.microsoft.com/office/drawing/2014/main" id="{52AE17E8-AEBD-4DA5-9BBF-504F7126F053}"/>
                    </a:ext>
                  </a:extLst>
                </p:cNvPr>
                <p:cNvCxnSpPr/>
                <p:nvPr/>
              </p:nvCxnSpPr>
              <p:spPr>
                <a:xfrm>
                  <a:off x="551822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39">
                  <a:extLst>
                    <a:ext uri="{FF2B5EF4-FFF2-40B4-BE49-F238E27FC236}">
                      <a16:creationId xmlns:a16="http://schemas.microsoft.com/office/drawing/2014/main" id="{495D3898-4C3A-4747-9187-FD9EAC4FC951}"/>
                    </a:ext>
                  </a:extLst>
                </p:cNvPr>
                <p:cNvCxnSpPr/>
                <p:nvPr/>
              </p:nvCxnSpPr>
              <p:spPr>
                <a:xfrm>
                  <a:off x="558573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40">
                  <a:extLst>
                    <a:ext uri="{FF2B5EF4-FFF2-40B4-BE49-F238E27FC236}">
                      <a16:creationId xmlns:a16="http://schemas.microsoft.com/office/drawing/2014/main" id="{E88DA9CA-D4E9-4D79-B43E-5D7747839BEB}"/>
                    </a:ext>
                  </a:extLst>
                </p:cNvPr>
                <p:cNvCxnSpPr/>
                <p:nvPr/>
              </p:nvCxnSpPr>
              <p:spPr>
                <a:xfrm>
                  <a:off x="531569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41">
                  <a:extLst>
                    <a:ext uri="{FF2B5EF4-FFF2-40B4-BE49-F238E27FC236}">
                      <a16:creationId xmlns:a16="http://schemas.microsoft.com/office/drawing/2014/main" id="{3119A044-526C-46FC-8707-1D219BACE845}"/>
                    </a:ext>
                  </a:extLst>
                </p:cNvPr>
                <p:cNvCxnSpPr/>
                <p:nvPr/>
              </p:nvCxnSpPr>
              <p:spPr>
                <a:xfrm>
                  <a:off x="49781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44">
                  <a:extLst>
                    <a:ext uri="{FF2B5EF4-FFF2-40B4-BE49-F238E27FC236}">
                      <a16:creationId xmlns:a16="http://schemas.microsoft.com/office/drawing/2014/main" id="{4E17A6A9-1029-4D62-BE54-EECC83BDD22D}"/>
                    </a:ext>
                  </a:extLst>
                </p:cNvPr>
                <p:cNvCxnSpPr/>
                <p:nvPr/>
              </p:nvCxnSpPr>
              <p:spPr>
                <a:xfrm>
                  <a:off x="572074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45">
                  <a:extLst>
                    <a:ext uri="{FF2B5EF4-FFF2-40B4-BE49-F238E27FC236}">
                      <a16:creationId xmlns:a16="http://schemas.microsoft.com/office/drawing/2014/main" id="{CF2F4B2C-EA7D-4920-B441-54A01D39D024}"/>
                    </a:ext>
                  </a:extLst>
                </p:cNvPr>
                <p:cNvCxnSpPr/>
                <p:nvPr/>
              </p:nvCxnSpPr>
              <p:spPr>
                <a:xfrm>
                  <a:off x="592327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46">
                  <a:extLst>
                    <a:ext uri="{FF2B5EF4-FFF2-40B4-BE49-F238E27FC236}">
                      <a16:creationId xmlns:a16="http://schemas.microsoft.com/office/drawing/2014/main" id="{74217E2C-C886-4688-8346-E38CF8308C65}"/>
                    </a:ext>
                  </a:extLst>
                </p:cNvPr>
                <p:cNvCxnSpPr/>
                <p:nvPr/>
              </p:nvCxnSpPr>
              <p:spPr>
                <a:xfrm>
                  <a:off x="612579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47">
                  <a:extLst>
                    <a:ext uri="{FF2B5EF4-FFF2-40B4-BE49-F238E27FC236}">
                      <a16:creationId xmlns:a16="http://schemas.microsoft.com/office/drawing/2014/main" id="{60884F93-3F13-47D1-9FBE-7FC88E980606}"/>
                    </a:ext>
                  </a:extLst>
                </p:cNvPr>
                <p:cNvCxnSpPr/>
                <p:nvPr/>
              </p:nvCxnSpPr>
              <p:spPr>
                <a:xfrm>
                  <a:off x="578825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48">
                  <a:extLst>
                    <a:ext uri="{FF2B5EF4-FFF2-40B4-BE49-F238E27FC236}">
                      <a16:creationId xmlns:a16="http://schemas.microsoft.com/office/drawing/2014/main" id="{1F5A74A8-9DA2-49CA-9C61-27ABC487E1DD}"/>
                    </a:ext>
                  </a:extLst>
                </p:cNvPr>
                <p:cNvCxnSpPr/>
                <p:nvPr/>
              </p:nvCxnSpPr>
              <p:spPr>
                <a:xfrm>
                  <a:off x="585576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49">
                  <a:extLst>
                    <a:ext uri="{FF2B5EF4-FFF2-40B4-BE49-F238E27FC236}">
                      <a16:creationId xmlns:a16="http://schemas.microsoft.com/office/drawing/2014/main" id="{8F91FEDA-DD89-42DC-BB83-3B57C3F0B71E}"/>
                    </a:ext>
                  </a:extLst>
                </p:cNvPr>
                <p:cNvCxnSpPr/>
                <p:nvPr/>
              </p:nvCxnSpPr>
              <p:spPr>
                <a:xfrm>
                  <a:off x="605829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50">
                  <a:extLst>
                    <a:ext uri="{FF2B5EF4-FFF2-40B4-BE49-F238E27FC236}">
                      <a16:creationId xmlns:a16="http://schemas.microsoft.com/office/drawing/2014/main" id="{FFED8C08-4D74-4D2C-B72C-838A79C22024}"/>
                    </a:ext>
                  </a:extLst>
                </p:cNvPr>
                <p:cNvCxnSpPr/>
                <p:nvPr/>
              </p:nvCxnSpPr>
              <p:spPr>
                <a:xfrm>
                  <a:off x="619330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51">
                  <a:extLst>
                    <a:ext uri="{FF2B5EF4-FFF2-40B4-BE49-F238E27FC236}">
                      <a16:creationId xmlns:a16="http://schemas.microsoft.com/office/drawing/2014/main" id="{2E84F977-AB1B-4C93-AD91-96D9AFDABF91}"/>
                    </a:ext>
                  </a:extLst>
                </p:cNvPr>
                <p:cNvCxnSpPr/>
                <p:nvPr/>
              </p:nvCxnSpPr>
              <p:spPr>
                <a:xfrm>
                  <a:off x="626081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52">
                  <a:extLst>
                    <a:ext uri="{FF2B5EF4-FFF2-40B4-BE49-F238E27FC236}">
                      <a16:creationId xmlns:a16="http://schemas.microsoft.com/office/drawing/2014/main" id="{898BD9A1-3E17-4EA0-843B-63E4937EB01D}"/>
                    </a:ext>
                  </a:extLst>
                </p:cNvPr>
                <p:cNvCxnSpPr/>
                <p:nvPr/>
              </p:nvCxnSpPr>
              <p:spPr>
                <a:xfrm>
                  <a:off x="599078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53">
                  <a:extLst>
                    <a:ext uri="{FF2B5EF4-FFF2-40B4-BE49-F238E27FC236}">
                      <a16:creationId xmlns:a16="http://schemas.microsoft.com/office/drawing/2014/main" id="{F9C6E546-20DD-4E9A-BF8B-C880A45C1981}"/>
                    </a:ext>
                  </a:extLst>
                </p:cNvPr>
                <p:cNvCxnSpPr/>
                <p:nvPr/>
              </p:nvCxnSpPr>
              <p:spPr>
                <a:xfrm>
                  <a:off x="565324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56">
                  <a:extLst>
                    <a:ext uri="{FF2B5EF4-FFF2-40B4-BE49-F238E27FC236}">
                      <a16:creationId xmlns:a16="http://schemas.microsoft.com/office/drawing/2014/main" id="{728105AD-AC79-4018-B816-C3E4B04A60AA}"/>
                    </a:ext>
                  </a:extLst>
                </p:cNvPr>
                <p:cNvCxnSpPr/>
                <p:nvPr/>
              </p:nvCxnSpPr>
              <p:spPr>
                <a:xfrm>
                  <a:off x="639583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57">
                  <a:extLst>
                    <a:ext uri="{FF2B5EF4-FFF2-40B4-BE49-F238E27FC236}">
                      <a16:creationId xmlns:a16="http://schemas.microsoft.com/office/drawing/2014/main" id="{62CE15D9-A2A8-40A7-9136-4AA3F2E76BF5}"/>
                    </a:ext>
                  </a:extLst>
                </p:cNvPr>
                <p:cNvCxnSpPr/>
                <p:nvPr/>
              </p:nvCxnSpPr>
              <p:spPr>
                <a:xfrm>
                  <a:off x="6598356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58">
                  <a:extLst>
                    <a:ext uri="{FF2B5EF4-FFF2-40B4-BE49-F238E27FC236}">
                      <a16:creationId xmlns:a16="http://schemas.microsoft.com/office/drawing/2014/main" id="{57509D0B-2A2A-40DB-A424-BE1260D6329B}"/>
                    </a:ext>
                  </a:extLst>
                </p:cNvPr>
                <p:cNvCxnSpPr/>
                <p:nvPr/>
              </p:nvCxnSpPr>
              <p:spPr>
                <a:xfrm>
                  <a:off x="680088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59">
                  <a:extLst>
                    <a:ext uri="{FF2B5EF4-FFF2-40B4-BE49-F238E27FC236}">
                      <a16:creationId xmlns:a16="http://schemas.microsoft.com/office/drawing/2014/main" id="{015E5FB8-4A41-45F2-8C76-A32F4E38EDED}"/>
                    </a:ext>
                  </a:extLst>
                </p:cNvPr>
                <p:cNvCxnSpPr/>
                <p:nvPr/>
              </p:nvCxnSpPr>
              <p:spPr>
                <a:xfrm>
                  <a:off x="646333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60">
                  <a:extLst>
                    <a:ext uri="{FF2B5EF4-FFF2-40B4-BE49-F238E27FC236}">
                      <a16:creationId xmlns:a16="http://schemas.microsoft.com/office/drawing/2014/main" id="{9C770CC0-95BF-4A99-8E30-D5289DDE2D93}"/>
                    </a:ext>
                  </a:extLst>
                </p:cNvPr>
                <p:cNvCxnSpPr/>
                <p:nvPr/>
              </p:nvCxnSpPr>
              <p:spPr>
                <a:xfrm>
                  <a:off x="653084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61">
                  <a:extLst>
                    <a:ext uri="{FF2B5EF4-FFF2-40B4-BE49-F238E27FC236}">
                      <a16:creationId xmlns:a16="http://schemas.microsoft.com/office/drawing/2014/main" id="{208A0BE0-B9FB-4D9D-B40C-A6C10B2AB627}"/>
                    </a:ext>
                  </a:extLst>
                </p:cNvPr>
                <p:cNvCxnSpPr/>
                <p:nvPr/>
              </p:nvCxnSpPr>
              <p:spPr>
                <a:xfrm>
                  <a:off x="673337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62">
                  <a:extLst>
                    <a:ext uri="{FF2B5EF4-FFF2-40B4-BE49-F238E27FC236}">
                      <a16:creationId xmlns:a16="http://schemas.microsoft.com/office/drawing/2014/main" id="{A94B6CCF-50DC-478D-968B-FCF985E0D818}"/>
                    </a:ext>
                  </a:extLst>
                </p:cNvPr>
                <p:cNvCxnSpPr/>
                <p:nvPr/>
              </p:nvCxnSpPr>
              <p:spPr>
                <a:xfrm>
                  <a:off x="686838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63">
                  <a:extLst>
                    <a:ext uri="{FF2B5EF4-FFF2-40B4-BE49-F238E27FC236}">
                      <a16:creationId xmlns:a16="http://schemas.microsoft.com/office/drawing/2014/main" id="{71C17660-E1AF-4895-8B84-349AA1DC1662}"/>
                    </a:ext>
                  </a:extLst>
                </p:cNvPr>
                <p:cNvCxnSpPr/>
                <p:nvPr/>
              </p:nvCxnSpPr>
              <p:spPr>
                <a:xfrm>
                  <a:off x="693589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64">
                  <a:extLst>
                    <a:ext uri="{FF2B5EF4-FFF2-40B4-BE49-F238E27FC236}">
                      <a16:creationId xmlns:a16="http://schemas.microsoft.com/office/drawing/2014/main" id="{9E1640F0-EC98-476E-8492-9BD42AA27CA6}"/>
                    </a:ext>
                  </a:extLst>
                </p:cNvPr>
                <p:cNvCxnSpPr/>
                <p:nvPr/>
              </p:nvCxnSpPr>
              <p:spPr>
                <a:xfrm>
                  <a:off x="666586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65">
                  <a:extLst>
                    <a:ext uri="{FF2B5EF4-FFF2-40B4-BE49-F238E27FC236}">
                      <a16:creationId xmlns:a16="http://schemas.microsoft.com/office/drawing/2014/main" id="{26B52D64-0903-421F-894A-E2861483B3E2}"/>
                    </a:ext>
                  </a:extLst>
                </p:cNvPr>
                <p:cNvCxnSpPr/>
                <p:nvPr/>
              </p:nvCxnSpPr>
              <p:spPr>
                <a:xfrm>
                  <a:off x="632832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68">
                  <a:extLst>
                    <a:ext uri="{FF2B5EF4-FFF2-40B4-BE49-F238E27FC236}">
                      <a16:creationId xmlns:a16="http://schemas.microsoft.com/office/drawing/2014/main" id="{E7E59BE2-C6AB-4401-972A-1ED62171CF8B}"/>
                    </a:ext>
                  </a:extLst>
                </p:cNvPr>
                <p:cNvCxnSpPr/>
                <p:nvPr/>
              </p:nvCxnSpPr>
              <p:spPr>
                <a:xfrm>
                  <a:off x="707091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69">
                  <a:extLst>
                    <a:ext uri="{FF2B5EF4-FFF2-40B4-BE49-F238E27FC236}">
                      <a16:creationId xmlns:a16="http://schemas.microsoft.com/office/drawing/2014/main" id="{1F87EA4D-07AA-498E-A6E7-004C50185455}"/>
                    </a:ext>
                  </a:extLst>
                </p:cNvPr>
                <p:cNvCxnSpPr/>
                <p:nvPr/>
              </p:nvCxnSpPr>
              <p:spPr>
                <a:xfrm>
                  <a:off x="727343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70">
                  <a:extLst>
                    <a:ext uri="{FF2B5EF4-FFF2-40B4-BE49-F238E27FC236}">
                      <a16:creationId xmlns:a16="http://schemas.microsoft.com/office/drawing/2014/main" id="{3095881F-0B33-4E98-B730-851A55538378}"/>
                    </a:ext>
                  </a:extLst>
                </p:cNvPr>
                <p:cNvCxnSpPr/>
                <p:nvPr/>
              </p:nvCxnSpPr>
              <p:spPr>
                <a:xfrm>
                  <a:off x="747596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71">
                  <a:extLst>
                    <a:ext uri="{FF2B5EF4-FFF2-40B4-BE49-F238E27FC236}">
                      <a16:creationId xmlns:a16="http://schemas.microsoft.com/office/drawing/2014/main" id="{E11C0217-EE71-4C42-83DA-447D475F4DE5}"/>
                    </a:ext>
                  </a:extLst>
                </p:cNvPr>
                <p:cNvCxnSpPr/>
                <p:nvPr/>
              </p:nvCxnSpPr>
              <p:spPr>
                <a:xfrm>
                  <a:off x="713842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72">
                  <a:extLst>
                    <a:ext uri="{FF2B5EF4-FFF2-40B4-BE49-F238E27FC236}">
                      <a16:creationId xmlns:a16="http://schemas.microsoft.com/office/drawing/2014/main" id="{50D6F9CE-E92C-4DBA-9BD0-A51B97F10B6D}"/>
                    </a:ext>
                  </a:extLst>
                </p:cNvPr>
                <p:cNvCxnSpPr/>
                <p:nvPr/>
              </p:nvCxnSpPr>
              <p:spPr>
                <a:xfrm>
                  <a:off x="720593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73">
                  <a:extLst>
                    <a:ext uri="{FF2B5EF4-FFF2-40B4-BE49-F238E27FC236}">
                      <a16:creationId xmlns:a16="http://schemas.microsoft.com/office/drawing/2014/main" id="{24CEF12E-195A-44A1-9934-F6A6D2E63B0B}"/>
                    </a:ext>
                  </a:extLst>
                </p:cNvPr>
                <p:cNvCxnSpPr/>
                <p:nvPr/>
              </p:nvCxnSpPr>
              <p:spPr>
                <a:xfrm>
                  <a:off x="740845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74">
                  <a:extLst>
                    <a:ext uri="{FF2B5EF4-FFF2-40B4-BE49-F238E27FC236}">
                      <a16:creationId xmlns:a16="http://schemas.microsoft.com/office/drawing/2014/main" id="{4169D171-224D-4D8B-80BF-BCFA02CC3FAA}"/>
                    </a:ext>
                  </a:extLst>
                </p:cNvPr>
                <p:cNvCxnSpPr/>
                <p:nvPr/>
              </p:nvCxnSpPr>
              <p:spPr>
                <a:xfrm>
                  <a:off x="754347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75">
                  <a:extLst>
                    <a:ext uri="{FF2B5EF4-FFF2-40B4-BE49-F238E27FC236}">
                      <a16:creationId xmlns:a16="http://schemas.microsoft.com/office/drawing/2014/main" id="{690D4938-5EEF-4FD7-8BBC-799392E62CD2}"/>
                    </a:ext>
                  </a:extLst>
                </p:cNvPr>
                <p:cNvCxnSpPr/>
                <p:nvPr/>
              </p:nvCxnSpPr>
              <p:spPr>
                <a:xfrm>
                  <a:off x="7610979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76">
                  <a:extLst>
                    <a:ext uri="{FF2B5EF4-FFF2-40B4-BE49-F238E27FC236}">
                      <a16:creationId xmlns:a16="http://schemas.microsoft.com/office/drawing/2014/main" id="{1C9EC205-D8DF-44A6-BE15-A99380763308}"/>
                    </a:ext>
                  </a:extLst>
                </p:cNvPr>
                <p:cNvCxnSpPr/>
                <p:nvPr/>
              </p:nvCxnSpPr>
              <p:spPr>
                <a:xfrm>
                  <a:off x="734094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77">
                  <a:extLst>
                    <a:ext uri="{FF2B5EF4-FFF2-40B4-BE49-F238E27FC236}">
                      <a16:creationId xmlns:a16="http://schemas.microsoft.com/office/drawing/2014/main" id="{12355DB1-93BF-4567-8FDB-EA48560FC854}"/>
                    </a:ext>
                  </a:extLst>
                </p:cNvPr>
                <p:cNvCxnSpPr/>
                <p:nvPr/>
              </p:nvCxnSpPr>
              <p:spPr>
                <a:xfrm>
                  <a:off x="700340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80">
                  <a:extLst>
                    <a:ext uri="{FF2B5EF4-FFF2-40B4-BE49-F238E27FC236}">
                      <a16:creationId xmlns:a16="http://schemas.microsoft.com/office/drawing/2014/main" id="{EEDBF286-8E8D-42EF-BA40-2E9CD513439B}"/>
                    </a:ext>
                  </a:extLst>
                </p:cNvPr>
                <p:cNvCxnSpPr/>
                <p:nvPr/>
              </p:nvCxnSpPr>
              <p:spPr>
                <a:xfrm>
                  <a:off x="774599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81">
                  <a:extLst>
                    <a:ext uri="{FF2B5EF4-FFF2-40B4-BE49-F238E27FC236}">
                      <a16:creationId xmlns:a16="http://schemas.microsoft.com/office/drawing/2014/main" id="{E422106A-01ED-4FFC-8F16-41D17C0354A0}"/>
                    </a:ext>
                  </a:extLst>
                </p:cNvPr>
                <p:cNvCxnSpPr/>
                <p:nvPr/>
              </p:nvCxnSpPr>
              <p:spPr>
                <a:xfrm>
                  <a:off x="7948521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82">
                  <a:extLst>
                    <a:ext uri="{FF2B5EF4-FFF2-40B4-BE49-F238E27FC236}">
                      <a16:creationId xmlns:a16="http://schemas.microsoft.com/office/drawing/2014/main" id="{309E5752-B73C-474D-9872-245073878DBE}"/>
                    </a:ext>
                  </a:extLst>
                </p:cNvPr>
                <p:cNvCxnSpPr/>
                <p:nvPr/>
              </p:nvCxnSpPr>
              <p:spPr>
                <a:xfrm>
                  <a:off x="815104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83">
                  <a:extLst>
                    <a:ext uri="{FF2B5EF4-FFF2-40B4-BE49-F238E27FC236}">
                      <a16:creationId xmlns:a16="http://schemas.microsoft.com/office/drawing/2014/main" id="{0DF50693-2D6A-406E-847B-ED085282A6A5}"/>
                    </a:ext>
                  </a:extLst>
                </p:cNvPr>
                <p:cNvCxnSpPr/>
                <p:nvPr/>
              </p:nvCxnSpPr>
              <p:spPr>
                <a:xfrm>
                  <a:off x="7813504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84">
                  <a:extLst>
                    <a:ext uri="{FF2B5EF4-FFF2-40B4-BE49-F238E27FC236}">
                      <a16:creationId xmlns:a16="http://schemas.microsoft.com/office/drawing/2014/main" id="{53A3BA75-C71E-4E5E-A976-D40DF13BBCE7}"/>
                    </a:ext>
                  </a:extLst>
                </p:cNvPr>
                <p:cNvCxnSpPr/>
                <p:nvPr/>
              </p:nvCxnSpPr>
              <p:spPr>
                <a:xfrm>
                  <a:off x="7881012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85">
                  <a:extLst>
                    <a:ext uri="{FF2B5EF4-FFF2-40B4-BE49-F238E27FC236}">
                      <a16:creationId xmlns:a16="http://schemas.microsoft.com/office/drawing/2014/main" id="{E56BB615-A1A4-44EF-B1A2-029486432D78}"/>
                    </a:ext>
                  </a:extLst>
                </p:cNvPr>
                <p:cNvCxnSpPr/>
                <p:nvPr/>
              </p:nvCxnSpPr>
              <p:spPr>
                <a:xfrm>
                  <a:off x="8083537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86">
                  <a:extLst>
                    <a:ext uri="{FF2B5EF4-FFF2-40B4-BE49-F238E27FC236}">
                      <a16:creationId xmlns:a16="http://schemas.microsoft.com/office/drawing/2014/main" id="{835BD7C3-3E45-4027-9376-083C130AE364}"/>
                    </a:ext>
                  </a:extLst>
                </p:cNvPr>
                <p:cNvCxnSpPr/>
                <p:nvPr/>
              </p:nvCxnSpPr>
              <p:spPr>
                <a:xfrm>
                  <a:off x="8218553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87">
                  <a:extLst>
                    <a:ext uri="{FF2B5EF4-FFF2-40B4-BE49-F238E27FC236}">
                      <a16:creationId xmlns:a16="http://schemas.microsoft.com/office/drawing/2014/main" id="{13DC7396-1653-4384-BEB9-511528E288AA}"/>
                    </a:ext>
                  </a:extLst>
                </p:cNvPr>
                <p:cNvCxnSpPr/>
                <p:nvPr/>
              </p:nvCxnSpPr>
              <p:spPr>
                <a:xfrm>
                  <a:off x="8286062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88">
                  <a:extLst>
                    <a:ext uri="{FF2B5EF4-FFF2-40B4-BE49-F238E27FC236}">
                      <a16:creationId xmlns:a16="http://schemas.microsoft.com/office/drawing/2014/main" id="{B43440F3-B652-4CCB-8F5D-78184878FE63}"/>
                    </a:ext>
                  </a:extLst>
                </p:cNvPr>
                <p:cNvCxnSpPr/>
                <p:nvPr/>
              </p:nvCxnSpPr>
              <p:spPr>
                <a:xfrm>
                  <a:off x="801602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89">
                  <a:extLst>
                    <a:ext uri="{FF2B5EF4-FFF2-40B4-BE49-F238E27FC236}">
                      <a16:creationId xmlns:a16="http://schemas.microsoft.com/office/drawing/2014/main" id="{3A3B6AB2-06EB-49A1-985D-66E54E309029}"/>
                    </a:ext>
                  </a:extLst>
                </p:cNvPr>
                <p:cNvCxnSpPr/>
                <p:nvPr/>
              </p:nvCxnSpPr>
              <p:spPr>
                <a:xfrm>
                  <a:off x="767848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92">
                  <a:extLst>
                    <a:ext uri="{FF2B5EF4-FFF2-40B4-BE49-F238E27FC236}">
                      <a16:creationId xmlns:a16="http://schemas.microsoft.com/office/drawing/2014/main" id="{2A53F259-3AD9-461C-A613-8B89666D252D}"/>
                    </a:ext>
                  </a:extLst>
                </p:cNvPr>
                <p:cNvCxnSpPr/>
                <p:nvPr/>
              </p:nvCxnSpPr>
              <p:spPr>
                <a:xfrm>
                  <a:off x="842107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93">
                  <a:extLst>
                    <a:ext uri="{FF2B5EF4-FFF2-40B4-BE49-F238E27FC236}">
                      <a16:creationId xmlns:a16="http://schemas.microsoft.com/office/drawing/2014/main" id="{21121751-1C87-4D25-BBD5-AD009A69E18D}"/>
                    </a:ext>
                  </a:extLst>
                </p:cNvPr>
                <p:cNvCxnSpPr/>
                <p:nvPr/>
              </p:nvCxnSpPr>
              <p:spPr>
                <a:xfrm>
                  <a:off x="8623603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94">
                  <a:extLst>
                    <a:ext uri="{FF2B5EF4-FFF2-40B4-BE49-F238E27FC236}">
                      <a16:creationId xmlns:a16="http://schemas.microsoft.com/office/drawing/2014/main" id="{A0F38D90-3ACA-4BB8-BDA7-0C0C945B4A28}"/>
                    </a:ext>
                  </a:extLst>
                </p:cNvPr>
                <p:cNvCxnSpPr/>
                <p:nvPr/>
              </p:nvCxnSpPr>
              <p:spPr>
                <a:xfrm>
                  <a:off x="882612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95">
                  <a:extLst>
                    <a:ext uri="{FF2B5EF4-FFF2-40B4-BE49-F238E27FC236}">
                      <a16:creationId xmlns:a16="http://schemas.microsoft.com/office/drawing/2014/main" id="{D7BC253F-AA41-4C3A-8EC4-78B153718293}"/>
                    </a:ext>
                  </a:extLst>
                </p:cNvPr>
                <p:cNvCxnSpPr/>
                <p:nvPr/>
              </p:nvCxnSpPr>
              <p:spPr>
                <a:xfrm>
                  <a:off x="848858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96">
                  <a:extLst>
                    <a:ext uri="{FF2B5EF4-FFF2-40B4-BE49-F238E27FC236}">
                      <a16:creationId xmlns:a16="http://schemas.microsoft.com/office/drawing/2014/main" id="{60861556-83E3-4497-BD6F-98A8DB5DC7DE}"/>
                    </a:ext>
                  </a:extLst>
                </p:cNvPr>
                <p:cNvCxnSpPr/>
                <p:nvPr/>
              </p:nvCxnSpPr>
              <p:spPr>
                <a:xfrm>
                  <a:off x="855609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97">
                  <a:extLst>
                    <a:ext uri="{FF2B5EF4-FFF2-40B4-BE49-F238E27FC236}">
                      <a16:creationId xmlns:a16="http://schemas.microsoft.com/office/drawing/2014/main" id="{B3AEBBEA-A59A-4544-BF23-A4FA0E50EBF9}"/>
                    </a:ext>
                  </a:extLst>
                </p:cNvPr>
                <p:cNvCxnSpPr/>
                <p:nvPr/>
              </p:nvCxnSpPr>
              <p:spPr>
                <a:xfrm>
                  <a:off x="875861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98">
                  <a:extLst>
                    <a:ext uri="{FF2B5EF4-FFF2-40B4-BE49-F238E27FC236}">
                      <a16:creationId xmlns:a16="http://schemas.microsoft.com/office/drawing/2014/main" id="{3EB91965-949A-4BA5-88BD-ED8E5DF6D0B5}"/>
                    </a:ext>
                  </a:extLst>
                </p:cNvPr>
                <p:cNvCxnSpPr/>
                <p:nvPr/>
              </p:nvCxnSpPr>
              <p:spPr>
                <a:xfrm>
                  <a:off x="889363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99">
                  <a:extLst>
                    <a:ext uri="{FF2B5EF4-FFF2-40B4-BE49-F238E27FC236}">
                      <a16:creationId xmlns:a16="http://schemas.microsoft.com/office/drawing/2014/main" id="{92EA5066-FA1C-402E-BF16-BDFF4E63DB77}"/>
                    </a:ext>
                  </a:extLst>
                </p:cNvPr>
                <p:cNvCxnSpPr/>
                <p:nvPr/>
              </p:nvCxnSpPr>
              <p:spPr>
                <a:xfrm>
                  <a:off x="8961144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100">
                  <a:extLst>
                    <a:ext uri="{FF2B5EF4-FFF2-40B4-BE49-F238E27FC236}">
                      <a16:creationId xmlns:a16="http://schemas.microsoft.com/office/drawing/2014/main" id="{165D6C4D-FB4F-4B63-A811-C2F38281457E}"/>
                    </a:ext>
                  </a:extLst>
                </p:cNvPr>
                <p:cNvCxnSpPr/>
                <p:nvPr/>
              </p:nvCxnSpPr>
              <p:spPr>
                <a:xfrm>
                  <a:off x="8691111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101">
                  <a:extLst>
                    <a:ext uri="{FF2B5EF4-FFF2-40B4-BE49-F238E27FC236}">
                      <a16:creationId xmlns:a16="http://schemas.microsoft.com/office/drawing/2014/main" id="{EDBEF510-C641-4661-8B9E-CD1C7CF808F9}"/>
                    </a:ext>
                  </a:extLst>
                </p:cNvPr>
                <p:cNvCxnSpPr/>
                <p:nvPr/>
              </p:nvCxnSpPr>
              <p:spPr>
                <a:xfrm>
                  <a:off x="8353570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104">
                  <a:extLst>
                    <a:ext uri="{FF2B5EF4-FFF2-40B4-BE49-F238E27FC236}">
                      <a16:creationId xmlns:a16="http://schemas.microsoft.com/office/drawing/2014/main" id="{EEB47472-7574-4C80-B537-E8BFC4356492}"/>
                    </a:ext>
                  </a:extLst>
                </p:cNvPr>
                <p:cNvCxnSpPr/>
                <p:nvPr/>
              </p:nvCxnSpPr>
              <p:spPr>
                <a:xfrm>
                  <a:off x="909616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105">
                  <a:extLst>
                    <a:ext uri="{FF2B5EF4-FFF2-40B4-BE49-F238E27FC236}">
                      <a16:creationId xmlns:a16="http://schemas.microsoft.com/office/drawing/2014/main" id="{76F48E9F-FC5B-4CAB-85E0-B6C6D244BB8C}"/>
                    </a:ext>
                  </a:extLst>
                </p:cNvPr>
                <p:cNvCxnSpPr/>
                <p:nvPr/>
              </p:nvCxnSpPr>
              <p:spPr>
                <a:xfrm>
                  <a:off x="9298685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106">
                  <a:extLst>
                    <a:ext uri="{FF2B5EF4-FFF2-40B4-BE49-F238E27FC236}">
                      <a16:creationId xmlns:a16="http://schemas.microsoft.com/office/drawing/2014/main" id="{8EDC794A-6AFF-4A0B-905E-0ED6A87ADF83}"/>
                    </a:ext>
                  </a:extLst>
                </p:cNvPr>
                <p:cNvCxnSpPr/>
                <p:nvPr/>
              </p:nvCxnSpPr>
              <p:spPr>
                <a:xfrm>
                  <a:off x="950121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107">
                  <a:extLst>
                    <a:ext uri="{FF2B5EF4-FFF2-40B4-BE49-F238E27FC236}">
                      <a16:creationId xmlns:a16="http://schemas.microsoft.com/office/drawing/2014/main" id="{EEE62965-DBD1-4283-B024-5156E1F1A9DB}"/>
                    </a:ext>
                  </a:extLst>
                </p:cNvPr>
                <p:cNvCxnSpPr/>
                <p:nvPr/>
              </p:nvCxnSpPr>
              <p:spPr>
                <a:xfrm>
                  <a:off x="916366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108">
                  <a:extLst>
                    <a:ext uri="{FF2B5EF4-FFF2-40B4-BE49-F238E27FC236}">
                      <a16:creationId xmlns:a16="http://schemas.microsoft.com/office/drawing/2014/main" id="{699F6564-427C-4B90-B754-7D473C15C3A2}"/>
                    </a:ext>
                  </a:extLst>
                </p:cNvPr>
                <p:cNvCxnSpPr/>
                <p:nvPr/>
              </p:nvCxnSpPr>
              <p:spPr>
                <a:xfrm>
                  <a:off x="923117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109">
                  <a:extLst>
                    <a:ext uri="{FF2B5EF4-FFF2-40B4-BE49-F238E27FC236}">
                      <a16:creationId xmlns:a16="http://schemas.microsoft.com/office/drawing/2014/main" id="{5C421BE1-4E57-4E4A-96C6-8EF4589C607F}"/>
                    </a:ext>
                  </a:extLst>
                </p:cNvPr>
                <p:cNvCxnSpPr/>
                <p:nvPr/>
              </p:nvCxnSpPr>
              <p:spPr>
                <a:xfrm>
                  <a:off x="943370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110">
                  <a:extLst>
                    <a:ext uri="{FF2B5EF4-FFF2-40B4-BE49-F238E27FC236}">
                      <a16:creationId xmlns:a16="http://schemas.microsoft.com/office/drawing/2014/main" id="{EC6E413B-501B-45D2-99DB-1FF4BD85CE94}"/>
                    </a:ext>
                  </a:extLst>
                </p:cNvPr>
                <p:cNvCxnSpPr/>
                <p:nvPr/>
              </p:nvCxnSpPr>
              <p:spPr>
                <a:xfrm>
                  <a:off x="956871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111">
                  <a:extLst>
                    <a:ext uri="{FF2B5EF4-FFF2-40B4-BE49-F238E27FC236}">
                      <a16:creationId xmlns:a16="http://schemas.microsoft.com/office/drawing/2014/main" id="{0AF4E4F9-B237-47FF-80BF-3776FE5E93D0}"/>
                    </a:ext>
                  </a:extLst>
                </p:cNvPr>
                <p:cNvCxnSpPr/>
                <p:nvPr/>
              </p:nvCxnSpPr>
              <p:spPr>
                <a:xfrm>
                  <a:off x="963622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112">
                  <a:extLst>
                    <a:ext uri="{FF2B5EF4-FFF2-40B4-BE49-F238E27FC236}">
                      <a16:creationId xmlns:a16="http://schemas.microsoft.com/office/drawing/2014/main" id="{9DEB3F41-34F2-4487-BF35-205955A778B8}"/>
                    </a:ext>
                  </a:extLst>
                </p:cNvPr>
                <p:cNvCxnSpPr/>
                <p:nvPr/>
              </p:nvCxnSpPr>
              <p:spPr>
                <a:xfrm>
                  <a:off x="936619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113">
                  <a:extLst>
                    <a:ext uri="{FF2B5EF4-FFF2-40B4-BE49-F238E27FC236}">
                      <a16:creationId xmlns:a16="http://schemas.microsoft.com/office/drawing/2014/main" id="{AA808B0E-9A0A-4A26-B63C-8B451140B599}"/>
                    </a:ext>
                  </a:extLst>
                </p:cNvPr>
                <p:cNvCxnSpPr/>
                <p:nvPr/>
              </p:nvCxnSpPr>
              <p:spPr>
                <a:xfrm>
                  <a:off x="902865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117">
                  <a:extLst>
                    <a:ext uri="{FF2B5EF4-FFF2-40B4-BE49-F238E27FC236}">
                      <a16:creationId xmlns:a16="http://schemas.microsoft.com/office/drawing/2014/main" id="{6FC3A525-D15A-40F4-A2E8-5A9A1CE13C37}"/>
                    </a:ext>
                  </a:extLst>
                </p:cNvPr>
                <p:cNvCxnSpPr/>
                <p:nvPr/>
              </p:nvCxnSpPr>
              <p:spPr>
                <a:xfrm>
                  <a:off x="977124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118">
                  <a:extLst>
                    <a:ext uri="{FF2B5EF4-FFF2-40B4-BE49-F238E27FC236}">
                      <a16:creationId xmlns:a16="http://schemas.microsoft.com/office/drawing/2014/main" id="{2F43662F-4A42-48D8-8FFB-06C0A227CC7A}"/>
                    </a:ext>
                  </a:extLst>
                </p:cNvPr>
                <p:cNvCxnSpPr/>
                <p:nvPr/>
              </p:nvCxnSpPr>
              <p:spPr>
                <a:xfrm>
                  <a:off x="997376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119">
                  <a:extLst>
                    <a:ext uri="{FF2B5EF4-FFF2-40B4-BE49-F238E27FC236}">
                      <a16:creationId xmlns:a16="http://schemas.microsoft.com/office/drawing/2014/main" id="{15E379BC-56B6-4F63-AF97-16F064EEE2C5}"/>
                    </a:ext>
                  </a:extLst>
                </p:cNvPr>
                <p:cNvCxnSpPr/>
                <p:nvPr/>
              </p:nvCxnSpPr>
              <p:spPr>
                <a:xfrm>
                  <a:off x="1017629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120">
                  <a:extLst>
                    <a:ext uri="{FF2B5EF4-FFF2-40B4-BE49-F238E27FC236}">
                      <a16:creationId xmlns:a16="http://schemas.microsoft.com/office/drawing/2014/main" id="{A84779E9-5E6A-4D80-A10A-ADE93629AE99}"/>
                    </a:ext>
                  </a:extLst>
                </p:cNvPr>
                <p:cNvCxnSpPr/>
                <p:nvPr/>
              </p:nvCxnSpPr>
              <p:spPr>
                <a:xfrm>
                  <a:off x="983875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121">
                  <a:extLst>
                    <a:ext uri="{FF2B5EF4-FFF2-40B4-BE49-F238E27FC236}">
                      <a16:creationId xmlns:a16="http://schemas.microsoft.com/office/drawing/2014/main" id="{3C136935-3381-46DC-849B-0C6ABACCE54E}"/>
                    </a:ext>
                  </a:extLst>
                </p:cNvPr>
                <p:cNvCxnSpPr/>
                <p:nvPr/>
              </p:nvCxnSpPr>
              <p:spPr>
                <a:xfrm>
                  <a:off x="990626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122">
                  <a:extLst>
                    <a:ext uri="{FF2B5EF4-FFF2-40B4-BE49-F238E27FC236}">
                      <a16:creationId xmlns:a16="http://schemas.microsoft.com/office/drawing/2014/main" id="{AFC144BF-51C6-47A7-9546-3D60645F19B5}"/>
                    </a:ext>
                  </a:extLst>
                </p:cNvPr>
                <p:cNvCxnSpPr/>
                <p:nvPr/>
              </p:nvCxnSpPr>
              <p:spPr>
                <a:xfrm>
                  <a:off x="1010878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123">
                  <a:extLst>
                    <a:ext uri="{FF2B5EF4-FFF2-40B4-BE49-F238E27FC236}">
                      <a16:creationId xmlns:a16="http://schemas.microsoft.com/office/drawing/2014/main" id="{29E24858-B699-4A15-8FD5-DBC9D82209EA}"/>
                    </a:ext>
                  </a:extLst>
                </p:cNvPr>
                <p:cNvCxnSpPr/>
                <p:nvPr/>
              </p:nvCxnSpPr>
              <p:spPr>
                <a:xfrm>
                  <a:off x="1024380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124">
                  <a:extLst>
                    <a:ext uri="{FF2B5EF4-FFF2-40B4-BE49-F238E27FC236}">
                      <a16:creationId xmlns:a16="http://schemas.microsoft.com/office/drawing/2014/main" id="{FB937F39-E045-4021-AF29-60463BC91013}"/>
                    </a:ext>
                  </a:extLst>
                </p:cNvPr>
                <p:cNvCxnSpPr/>
                <p:nvPr/>
              </p:nvCxnSpPr>
              <p:spPr>
                <a:xfrm>
                  <a:off x="1031130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125">
                  <a:extLst>
                    <a:ext uri="{FF2B5EF4-FFF2-40B4-BE49-F238E27FC236}">
                      <a16:creationId xmlns:a16="http://schemas.microsoft.com/office/drawing/2014/main" id="{07BAAE4C-7540-4547-84E5-744C54C77CE4}"/>
                    </a:ext>
                  </a:extLst>
                </p:cNvPr>
                <p:cNvCxnSpPr/>
                <p:nvPr/>
              </p:nvCxnSpPr>
              <p:spPr>
                <a:xfrm>
                  <a:off x="1004127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126">
                  <a:extLst>
                    <a:ext uri="{FF2B5EF4-FFF2-40B4-BE49-F238E27FC236}">
                      <a16:creationId xmlns:a16="http://schemas.microsoft.com/office/drawing/2014/main" id="{F4438047-56EE-4F59-BFFA-2F22DC080D1E}"/>
                    </a:ext>
                  </a:extLst>
                </p:cNvPr>
                <p:cNvCxnSpPr/>
                <p:nvPr/>
              </p:nvCxnSpPr>
              <p:spPr>
                <a:xfrm>
                  <a:off x="970373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129">
                  <a:extLst>
                    <a:ext uri="{FF2B5EF4-FFF2-40B4-BE49-F238E27FC236}">
                      <a16:creationId xmlns:a16="http://schemas.microsoft.com/office/drawing/2014/main" id="{EB167E56-8040-4F23-A0FF-E4E282B77B56}"/>
                    </a:ext>
                  </a:extLst>
                </p:cNvPr>
                <p:cNvCxnSpPr/>
                <p:nvPr/>
              </p:nvCxnSpPr>
              <p:spPr>
                <a:xfrm>
                  <a:off x="1044632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130">
                  <a:extLst>
                    <a:ext uri="{FF2B5EF4-FFF2-40B4-BE49-F238E27FC236}">
                      <a16:creationId xmlns:a16="http://schemas.microsoft.com/office/drawing/2014/main" id="{E4CB2B03-BE60-4BDE-B74B-4E036B6F0782}"/>
                    </a:ext>
                  </a:extLst>
                </p:cNvPr>
                <p:cNvCxnSpPr/>
                <p:nvPr/>
              </p:nvCxnSpPr>
              <p:spPr>
                <a:xfrm>
                  <a:off x="1064885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131">
                  <a:extLst>
                    <a:ext uri="{FF2B5EF4-FFF2-40B4-BE49-F238E27FC236}">
                      <a16:creationId xmlns:a16="http://schemas.microsoft.com/office/drawing/2014/main" id="{3BC88D8E-5335-4247-B31A-1668D5B19E13}"/>
                    </a:ext>
                  </a:extLst>
                </p:cNvPr>
                <p:cNvCxnSpPr/>
                <p:nvPr/>
              </p:nvCxnSpPr>
              <p:spPr>
                <a:xfrm>
                  <a:off x="108513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132">
                  <a:extLst>
                    <a:ext uri="{FF2B5EF4-FFF2-40B4-BE49-F238E27FC236}">
                      <a16:creationId xmlns:a16="http://schemas.microsoft.com/office/drawing/2014/main" id="{EAF1A14A-DC7A-4E42-B7D1-76401C9F288A}"/>
                    </a:ext>
                  </a:extLst>
                </p:cNvPr>
                <p:cNvCxnSpPr/>
                <p:nvPr/>
              </p:nvCxnSpPr>
              <p:spPr>
                <a:xfrm>
                  <a:off x="1051383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133">
                  <a:extLst>
                    <a:ext uri="{FF2B5EF4-FFF2-40B4-BE49-F238E27FC236}">
                      <a16:creationId xmlns:a16="http://schemas.microsoft.com/office/drawing/2014/main" id="{AAA25F97-E28E-460E-A925-2CDDE8C54DA7}"/>
                    </a:ext>
                  </a:extLst>
                </p:cNvPr>
                <p:cNvCxnSpPr/>
                <p:nvPr/>
              </p:nvCxnSpPr>
              <p:spPr>
                <a:xfrm>
                  <a:off x="1058134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134">
                  <a:extLst>
                    <a:ext uri="{FF2B5EF4-FFF2-40B4-BE49-F238E27FC236}">
                      <a16:creationId xmlns:a16="http://schemas.microsoft.com/office/drawing/2014/main" id="{8437F258-18BE-4DDC-B8B0-762707900ADD}"/>
                    </a:ext>
                  </a:extLst>
                </p:cNvPr>
                <p:cNvCxnSpPr/>
                <p:nvPr/>
              </p:nvCxnSpPr>
              <p:spPr>
                <a:xfrm>
                  <a:off x="1078386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135">
                  <a:extLst>
                    <a:ext uri="{FF2B5EF4-FFF2-40B4-BE49-F238E27FC236}">
                      <a16:creationId xmlns:a16="http://schemas.microsoft.com/office/drawing/2014/main" id="{A8A16A4F-E709-4FC6-93E3-91D24341CBC2}"/>
                    </a:ext>
                  </a:extLst>
                </p:cNvPr>
                <p:cNvCxnSpPr/>
                <p:nvPr/>
              </p:nvCxnSpPr>
              <p:spPr>
                <a:xfrm>
                  <a:off x="109188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136">
                  <a:extLst>
                    <a:ext uri="{FF2B5EF4-FFF2-40B4-BE49-F238E27FC236}">
                      <a16:creationId xmlns:a16="http://schemas.microsoft.com/office/drawing/2014/main" id="{9BC95A95-F1E2-4D91-A56C-735227361719}"/>
                    </a:ext>
                  </a:extLst>
                </p:cNvPr>
                <p:cNvCxnSpPr/>
                <p:nvPr/>
              </p:nvCxnSpPr>
              <p:spPr>
                <a:xfrm>
                  <a:off x="1098639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137">
                  <a:extLst>
                    <a:ext uri="{FF2B5EF4-FFF2-40B4-BE49-F238E27FC236}">
                      <a16:creationId xmlns:a16="http://schemas.microsoft.com/office/drawing/2014/main" id="{B057733D-C2D4-4C19-BCB7-A4514FD74555}"/>
                    </a:ext>
                  </a:extLst>
                </p:cNvPr>
                <p:cNvCxnSpPr/>
                <p:nvPr/>
              </p:nvCxnSpPr>
              <p:spPr>
                <a:xfrm>
                  <a:off x="1071635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138">
                  <a:extLst>
                    <a:ext uri="{FF2B5EF4-FFF2-40B4-BE49-F238E27FC236}">
                      <a16:creationId xmlns:a16="http://schemas.microsoft.com/office/drawing/2014/main" id="{E32630EC-1BB0-43C7-9C89-C57E2FC4ECEC}"/>
                    </a:ext>
                  </a:extLst>
                </p:cNvPr>
                <p:cNvCxnSpPr/>
                <p:nvPr/>
              </p:nvCxnSpPr>
              <p:spPr>
                <a:xfrm>
                  <a:off x="1037881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142">
                  <a:extLst>
                    <a:ext uri="{FF2B5EF4-FFF2-40B4-BE49-F238E27FC236}">
                      <a16:creationId xmlns:a16="http://schemas.microsoft.com/office/drawing/2014/main" id="{1F52F177-EB77-432E-9410-A818351FCAD9}"/>
                    </a:ext>
                  </a:extLst>
                </p:cNvPr>
                <p:cNvCxnSpPr/>
                <p:nvPr/>
              </p:nvCxnSpPr>
              <p:spPr>
                <a:xfrm>
                  <a:off x="1112140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143">
                  <a:extLst>
                    <a:ext uri="{FF2B5EF4-FFF2-40B4-BE49-F238E27FC236}">
                      <a16:creationId xmlns:a16="http://schemas.microsoft.com/office/drawing/2014/main" id="{13FEFD5D-CC8F-4B5E-ADF4-63F4014E9B13}"/>
                    </a:ext>
                  </a:extLst>
                </p:cNvPr>
                <p:cNvCxnSpPr/>
                <p:nvPr/>
              </p:nvCxnSpPr>
              <p:spPr>
                <a:xfrm>
                  <a:off x="1132393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144">
                  <a:extLst>
                    <a:ext uri="{FF2B5EF4-FFF2-40B4-BE49-F238E27FC236}">
                      <a16:creationId xmlns:a16="http://schemas.microsoft.com/office/drawing/2014/main" id="{09438244-FF8F-4FEF-8B57-F0D570598E2E}"/>
                    </a:ext>
                  </a:extLst>
                </p:cNvPr>
                <p:cNvCxnSpPr/>
                <p:nvPr/>
              </p:nvCxnSpPr>
              <p:spPr>
                <a:xfrm>
                  <a:off x="115264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145">
                  <a:extLst>
                    <a:ext uri="{FF2B5EF4-FFF2-40B4-BE49-F238E27FC236}">
                      <a16:creationId xmlns:a16="http://schemas.microsoft.com/office/drawing/2014/main" id="{020CDC74-B94D-4C55-9F59-0BB8F2CAE392}"/>
                    </a:ext>
                  </a:extLst>
                </p:cNvPr>
                <p:cNvCxnSpPr/>
                <p:nvPr/>
              </p:nvCxnSpPr>
              <p:spPr>
                <a:xfrm>
                  <a:off x="111889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146">
                  <a:extLst>
                    <a:ext uri="{FF2B5EF4-FFF2-40B4-BE49-F238E27FC236}">
                      <a16:creationId xmlns:a16="http://schemas.microsoft.com/office/drawing/2014/main" id="{95C6C15D-B562-451A-8E21-5A39DF65DEF7}"/>
                    </a:ext>
                  </a:extLst>
                </p:cNvPr>
                <p:cNvCxnSpPr/>
                <p:nvPr/>
              </p:nvCxnSpPr>
              <p:spPr>
                <a:xfrm>
                  <a:off x="112564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147">
                  <a:extLst>
                    <a:ext uri="{FF2B5EF4-FFF2-40B4-BE49-F238E27FC236}">
                      <a16:creationId xmlns:a16="http://schemas.microsoft.com/office/drawing/2014/main" id="{761452E4-F251-4D3F-96B6-32375749D4F3}"/>
                    </a:ext>
                  </a:extLst>
                </p:cNvPr>
                <p:cNvCxnSpPr/>
                <p:nvPr/>
              </p:nvCxnSpPr>
              <p:spPr>
                <a:xfrm>
                  <a:off x="1145894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148">
                  <a:extLst>
                    <a:ext uri="{FF2B5EF4-FFF2-40B4-BE49-F238E27FC236}">
                      <a16:creationId xmlns:a16="http://schemas.microsoft.com/office/drawing/2014/main" id="{657A5ECF-D28E-46CB-A211-65B6D4DD36BD}"/>
                    </a:ext>
                  </a:extLst>
                </p:cNvPr>
                <p:cNvCxnSpPr/>
                <p:nvPr/>
              </p:nvCxnSpPr>
              <p:spPr>
                <a:xfrm>
                  <a:off x="115939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149">
                  <a:extLst>
                    <a:ext uri="{FF2B5EF4-FFF2-40B4-BE49-F238E27FC236}">
                      <a16:creationId xmlns:a16="http://schemas.microsoft.com/office/drawing/2014/main" id="{83BD1B26-60E2-47CB-8B72-AC86DA51188D}"/>
                    </a:ext>
                  </a:extLst>
                </p:cNvPr>
                <p:cNvCxnSpPr/>
                <p:nvPr/>
              </p:nvCxnSpPr>
              <p:spPr>
                <a:xfrm>
                  <a:off x="1166148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150">
                  <a:extLst>
                    <a:ext uri="{FF2B5EF4-FFF2-40B4-BE49-F238E27FC236}">
                      <a16:creationId xmlns:a16="http://schemas.microsoft.com/office/drawing/2014/main" id="{57ED596F-9FDB-434F-A0FF-D7956A1364A5}"/>
                    </a:ext>
                  </a:extLst>
                </p:cNvPr>
                <p:cNvCxnSpPr/>
                <p:nvPr/>
              </p:nvCxnSpPr>
              <p:spPr>
                <a:xfrm>
                  <a:off x="113914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151">
                  <a:extLst>
                    <a:ext uri="{FF2B5EF4-FFF2-40B4-BE49-F238E27FC236}">
                      <a16:creationId xmlns:a16="http://schemas.microsoft.com/office/drawing/2014/main" id="{426FB621-F5A1-4B85-9E45-F280B4DE52AC}"/>
                    </a:ext>
                  </a:extLst>
                </p:cNvPr>
                <p:cNvCxnSpPr/>
                <p:nvPr/>
              </p:nvCxnSpPr>
              <p:spPr>
                <a:xfrm>
                  <a:off x="110539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142">
                  <a:extLst>
                    <a:ext uri="{FF2B5EF4-FFF2-40B4-BE49-F238E27FC236}">
                      <a16:creationId xmlns:a16="http://schemas.microsoft.com/office/drawing/2014/main" id="{5F0916AF-DECD-4D24-8BD3-4B8DBD4BDD90}"/>
                    </a:ext>
                  </a:extLst>
                </p:cNvPr>
                <p:cNvCxnSpPr/>
                <p:nvPr/>
              </p:nvCxnSpPr>
              <p:spPr>
                <a:xfrm>
                  <a:off x="1180289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143">
                  <a:extLst>
                    <a:ext uri="{FF2B5EF4-FFF2-40B4-BE49-F238E27FC236}">
                      <a16:creationId xmlns:a16="http://schemas.microsoft.com/office/drawing/2014/main" id="{DE99369B-A5D9-42C9-AE3F-4C296D1F8A12}"/>
                    </a:ext>
                  </a:extLst>
                </p:cNvPr>
                <p:cNvCxnSpPr/>
                <p:nvPr/>
              </p:nvCxnSpPr>
              <p:spPr>
                <a:xfrm>
                  <a:off x="1200542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144">
                  <a:extLst>
                    <a:ext uri="{FF2B5EF4-FFF2-40B4-BE49-F238E27FC236}">
                      <a16:creationId xmlns:a16="http://schemas.microsoft.com/office/drawing/2014/main" id="{64B56E32-C033-4259-B6F1-CC49DEB5A828}"/>
                    </a:ext>
                  </a:extLst>
                </p:cNvPr>
                <p:cNvCxnSpPr/>
                <p:nvPr/>
              </p:nvCxnSpPr>
              <p:spPr>
                <a:xfrm>
                  <a:off x="1220794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145">
                  <a:extLst>
                    <a:ext uri="{FF2B5EF4-FFF2-40B4-BE49-F238E27FC236}">
                      <a16:creationId xmlns:a16="http://schemas.microsoft.com/office/drawing/2014/main" id="{9499E650-6203-4060-85C4-E8CBFAC39D5D}"/>
                    </a:ext>
                  </a:extLst>
                </p:cNvPr>
                <p:cNvCxnSpPr/>
                <p:nvPr/>
              </p:nvCxnSpPr>
              <p:spPr>
                <a:xfrm>
                  <a:off x="1187040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146">
                  <a:extLst>
                    <a:ext uri="{FF2B5EF4-FFF2-40B4-BE49-F238E27FC236}">
                      <a16:creationId xmlns:a16="http://schemas.microsoft.com/office/drawing/2014/main" id="{98573EF2-B43D-4549-87F1-2F59C7899D65}"/>
                    </a:ext>
                  </a:extLst>
                </p:cNvPr>
                <p:cNvCxnSpPr/>
                <p:nvPr/>
              </p:nvCxnSpPr>
              <p:spPr>
                <a:xfrm>
                  <a:off x="1193791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147">
                  <a:extLst>
                    <a:ext uri="{FF2B5EF4-FFF2-40B4-BE49-F238E27FC236}">
                      <a16:creationId xmlns:a16="http://schemas.microsoft.com/office/drawing/2014/main" id="{5A3002AD-5E90-4232-9BAD-4DA4CD3803CA}"/>
                    </a:ext>
                  </a:extLst>
                </p:cNvPr>
                <p:cNvCxnSpPr/>
                <p:nvPr/>
              </p:nvCxnSpPr>
              <p:spPr>
                <a:xfrm>
                  <a:off x="1214043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148">
                  <a:extLst>
                    <a:ext uri="{FF2B5EF4-FFF2-40B4-BE49-F238E27FC236}">
                      <a16:creationId xmlns:a16="http://schemas.microsoft.com/office/drawing/2014/main" id="{2896F959-4567-4B14-8B08-917BDFE07F8C}"/>
                    </a:ext>
                  </a:extLst>
                </p:cNvPr>
                <p:cNvCxnSpPr/>
                <p:nvPr/>
              </p:nvCxnSpPr>
              <p:spPr>
                <a:xfrm>
                  <a:off x="1227545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149">
                  <a:extLst>
                    <a:ext uri="{FF2B5EF4-FFF2-40B4-BE49-F238E27FC236}">
                      <a16:creationId xmlns:a16="http://schemas.microsoft.com/office/drawing/2014/main" id="{94909F94-A730-43CB-83C3-A8B5B898383A}"/>
                    </a:ext>
                  </a:extLst>
                </p:cNvPr>
                <p:cNvCxnSpPr/>
                <p:nvPr/>
              </p:nvCxnSpPr>
              <p:spPr>
                <a:xfrm>
                  <a:off x="1234297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150">
                  <a:extLst>
                    <a:ext uri="{FF2B5EF4-FFF2-40B4-BE49-F238E27FC236}">
                      <a16:creationId xmlns:a16="http://schemas.microsoft.com/office/drawing/2014/main" id="{D0119827-E2ED-4C5F-8B5F-F8EB492D535C}"/>
                    </a:ext>
                  </a:extLst>
                </p:cNvPr>
                <p:cNvCxnSpPr/>
                <p:nvPr/>
              </p:nvCxnSpPr>
              <p:spPr>
                <a:xfrm>
                  <a:off x="1207292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151">
                  <a:extLst>
                    <a:ext uri="{FF2B5EF4-FFF2-40B4-BE49-F238E27FC236}">
                      <a16:creationId xmlns:a16="http://schemas.microsoft.com/office/drawing/2014/main" id="{29BB33A4-9175-4F01-9DC3-C32B142812AC}"/>
                    </a:ext>
                  </a:extLst>
                </p:cNvPr>
                <p:cNvCxnSpPr/>
                <p:nvPr/>
              </p:nvCxnSpPr>
              <p:spPr>
                <a:xfrm>
                  <a:off x="1173538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1" name="TextBox 169">
                <a:extLst>
                  <a:ext uri="{FF2B5EF4-FFF2-40B4-BE49-F238E27FC236}">
                    <a16:creationId xmlns:a16="http://schemas.microsoft.com/office/drawing/2014/main" id="{1C67D083-B595-49B6-8BA9-C635A18A1882}"/>
                  </a:ext>
                </a:extLst>
              </p:cNvPr>
              <p:cNvSpPr txBox="1"/>
              <p:nvPr/>
            </p:nvSpPr>
            <p:spPr>
              <a:xfrm>
                <a:off x="4084247" y="649472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62" name="TextBox 170">
                <a:extLst>
                  <a:ext uri="{FF2B5EF4-FFF2-40B4-BE49-F238E27FC236}">
                    <a16:creationId xmlns:a16="http://schemas.microsoft.com/office/drawing/2014/main" id="{826B37A6-4D54-46AF-BC66-0FA51EEFCD83}"/>
                  </a:ext>
                </a:extLst>
              </p:cNvPr>
              <p:cNvSpPr txBox="1"/>
              <p:nvPr/>
            </p:nvSpPr>
            <p:spPr>
              <a:xfrm>
                <a:off x="4751333" y="649472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Ter</a:t>
                </a:r>
              </a:p>
            </p:txBody>
          </p:sp>
          <p:sp>
            <p:nvSpPr>
              <p:cNvPr id="163" name="TextBox 172">
                <a:extLst>
                  <a:ext uri="{FF2B5EF4-FFF2-40B4-BE49-F238E27FC236}">
                    <a16:creationId xmlns:a16="http://schemas.microsoft.com/office/drawing/2014/main" id="{C9D72C4D-6152-4A9E-A437-B13021BE0E4C}"/>
                  </a:ext>
                </a:extLst>
              </p:cNvPr>
              <p:cNvSpPr txBox="1"/>
              <p:nvPr/>
            </p:nvSpPr>
            <p:spPr>
              <a:xfrm>
                <a:off x="5382285" y="649472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68" name="TextBox 176">
                <a:extLst>
                  <a:ext uri="{FF2B5EF4-FFF2-40B4-BE49-F238E27FC236}">
                    <a16:creationId xmlns:a16="http://schemas.microsoft.com/office/drawing/2014/main" id="{7B0B2C28-BB24-4CEC-985E-FF8A62AE8370}"/>
                  </a:ext>
                </a:extLst>
              </p:cNvPr>
              <p:cNvSpPr txBox="1"/>
              <p:nvPr/>
            </p:nvSpPr>
            <p:spPr>
              <a:xfrm>
                <a:off x="6072582" y="649472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Qui</a:t>
                </a:r>
              </a:p>
            </p:txBody>
          </p:sp>
          <p:sp>
            <p:nvSpPr>
              <p:cNvPr id="169" name="TextBox 177">
                <a:extLst>
                  <a:ext uri="{FF2B5EF4-FFF2-40B4-BE49-F238E27FC236}">
                    <a16:creationId xmlns:a16="http://schemas.microsoft.com/office/drawing/2014/main" id="{D571BDCF-A85C-4231-8CC6-13550EB34C78}"/>
                  </a:ext>
                </a:extLst>
              </p:cNvPr>
              <p:cNvSpPr txBox="1"/>
              <p:nvPr/>
            </p:nvSpPr>
            <p:spPr>
              <a:xfrm>
                <a:off x="6749484" y="649472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  <p:sp>
            <p:nvSpPr>
              <p:cNvPr id="170" name="TextBox 179">
                <a:extLst>
                  <a:ext uri="{FF2B5EF4-FFF2-40B4-BE49-F238E27FC236}">
                    <a16:creationId xmlns:a16="http://schemas.microsoft.com/office/drawing/2014/main" id="{AD419CA5-5200-4673-ACCF-841CC4708606}"/>
                  </a:ext>
                </a:extLst>
              </p:cNvPr>
              <p:cNvSpPr txBox="1"/>
              <p:nvPr/>
            </p:nvSpPr>
            <p:spPr>
              <a:xfrm>
                <a:off x="7419412" y="649472"/>
                <a:ext cx="415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Sab</a:t>
                </a:r>
              </a:p>
            </p:txBody>
          </p:sp>
          <p:sp>
            <p:nvSpPr>
              <p:cNvPr id="171" name="TextBox 180">
                <a:extLst>
                  <a:ext uri="{FF2B5EF4-FFF2-40B4-BE49-F238E27FC236}">
                    <a16:creationId xmlns:a16="http://schemas.microsoft.com/office/drawing/2014/main" id="{6D69A1E4-D3DC-4946-82A1-E66CCEC8B9AC}"/>
                  </a:ext>
                </a:extLst>
              </p:cNvPr>
              <p:cNvSpPr txBox="1"/>
              <p:nvPr/>
            </p:nvSpPr>
            <p:spPr>
              <a:xfrm>
                <a:off x="8025815" y="649472"/>
                <a:ext cx="490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Dom</a:t>
                </a:r>
              </a:p>
            </p:txBody>
          </p:sp>
          <p:sp>
            <p:nvSpPr>
              <p:cNvPr id="172" name="TextBox 169">
                <a:extLst>
                  <a:ext uri="{FF2B5EF4-FFF2-40B4-BE49-F238E27FC236}">
                    <a16:creationId xmlns:a16="http://schemas.microsoft.com/office/drawing/2014/main" id="{9E946446-2FFF-4C04-8BDC-2F3328A34E42}"/>
                  </a:ext>
                </a:extLst>
              </p:cNvPr>
              <p:cNvSpPr txBox="1"/>
              <p:nvPr/>
            </p:nvSpPr>
            <p:spPr>
              <a:xfrm>
                <a:off x="8747968" y="654633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73" name="TextBox 170">
                <a:extLst>
                  <a:ext uri="{FF2B5EF4-FFF2-40B4-BE49-F238E27FC236}">
                    <a16:creationId xmlns:a16="http://schemas.microsoft.com/office/drawing/2014/main" id="{F9F16EF2-E3DE-454F-B780-A24C692C9EC3}"/>
                  </a:ext>
                </a:extLst>
              </p:cNvPr>
              <p:cNvSpPr txBox="1"/>
              <p:nvPr/>
            </p:nvSpPr>
            <p:spPr>
              <a:xfrm>
                <a:off x="9415054" y="654633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Ter</a:t>
                </a:r>
              </a:p>
            </p:txBody>
          </p:sp>
          <p:sp>
            <p:nvSpPr>
              <p:cNvPr id="174" name="TextBox 172">
                <a:extLst>
                  <a:ext uri="{FF2B5EF4-FFF2-40B4-BE49-F238E27FC236}">
                    <a16:creationId xmlns:a16="http://schemas.microsoft.com/office/drawing/2014/main" id="{B5AFB51B-3EA5-41DC-A10B-5887BEEDF723}"/>
                  </a:ext>
                </a:extLst>
              </p:cNvPr>
              <p:cNvSpPr txBox="1"/>
              <p:nvPr/>
            </p:nvSpPr>
            <p:spPr>
              <a:xfrm>
                <a:off x="10046006" y="654633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75" name="TextBox 176">
                <a:extLst>
                  <a:ext uri="{FF2B5EF4-FFF2-40B4-BE49-F238E27FC236}">
                    <a16:creationId xmlns:a16="http://schemas.microsoft.com/office/drawing/2014/main" id="{6A0B1C89-F2E3-441C-B6A2-F05DFFE5CF02}"/>
                  </a:ext>
                </a:extLst>
              </p:cNvPr>
              <p:cNvSpPr txBox="1"/>
              <p:nvPr/>
            </p:nvSpPr>
            <p:spPr>
              <a:xfrm>
                <a:off x="10736303" y="654633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Qui</a:t>
                </a:r>
              </a:p>
            </p:txBody>
          </p:sp>
          <p:sp>
            <p:nvSpPr>
              <p:cNvPr id="176" name="TextBox 177">
                <a:extLst>
                  <a:ext uri="{FF2B5EF4-FFF2-40B4-BE49-F238E27FC236}">
                    <a16:creationId xmlns:a16="http://schemas.microsoft.com/office/drawing/2014/main" id="{EEA327C5-EB9D-43E5-812F-45DB04D6F6DB}"/>
                  </a:ext>
                </a:extLst>
              </p:cNvPr>
              <p:cNvSpPr txBox="1"/>
              <p:nvPr/>
            </p:nvSpPr>
            <p:spPr>
              <a:xfrm>
                <a:off x="11413205" y="654633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</p:grpSp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D1FD3BA8-64ED-46A2-956E-A1039EAD4344}"/>
                </a:ext>
              </a:extLst>
            </p:cNvPr>
            <p:cNvSpPr txBox="1"/>
            <p:nvPr/>
          </p:nvSpPr>
          <p:spPr>
            <a:xfrm>
              <a:off x="6807346" y="732172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19/10</a:t>
              </a:r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E20D4E2D-5488-4195-A46E-60B13EB15F89}"/>
                </a:ext>
              </a:extLst>
            </p:cNvPr>
            <p:cNvSpPr txBox="1"/>
            <p:nvPr/>
          </p:nvSpPr>
          <p:spPr>
            <a:xfrm>
              <a:off x="8523669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22/10</a:t>
              </a:r>
            </a:p>
          </p:txBody>
        </p:sp>
        <p:sp>
          <p:nvSpPr>
            <p:cNvPr id="158" name="CaixaDeTexto 157">
              <a:extLst>
                <a:ext uri="{FF2B5EF4-FFF2-40B4-BE49-F238E27FC236}">
                  <a16:creationId xmlns:a16="http://schemas.microsoft.com/office/drawing/2014/main" id="{AF71137B-CC10-4D1C-BC82-76D2BD002CD0}"/>
                </a:ext>
              </a:extLst>
            </p:cNvPr>
            <p:cNvSpPr txBox="1"/>
            <p:nvPr/>
          </p:nvSpPr>
          <p:spPr>
            <a:xfrm>
              <a:off x="11481338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26/10</a:t>
              </a:r>
            </a:p>
          </p:txBody>
        </p:sp>
        <p:sp>
          <p:nvSpPr>
            <p:cNvPr id="159" name="CaixaDeTexto 158">
              <a:extLst>
                <a:ext uri="{FF2B5EF4-FFF2-40B4-BE49-F238E27FC236}">
                  <a16:creationId xmlns:a16="http://schemas.microsoft.com/office/drawing/2014/main" id="{64418301-8821-4243-9F34-4264C26A3BED}"/>
                </a:ext>
              </a:extLst>
            </p:cNvPr>
            <p:cNvSpPr txBox="1"/>
            <p:nvPr/>
          </p:nvSpPr>
          <p:spPr>
            <a:xfrm>
              <a:off x="3846554" y="737301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404280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F1D3E77-85F6-406F-8705-B6653A1F3081}"/>
              </a:ext>
            </a:extLst>
          </p:cNvPr>
          <p:cNvCxnSpPr>
            <a:cxnSpLocks/>
          </p:cNvCxnSpPr>
          <p:nvPr/>
        </p:nvCxnSpPr>
        <p:spPr>
          <a:xfrm>
            <a:off x="3758940" y="202380"/>
            <a:ext cx="20437" cy="6387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F199D372-1972-48CD-B629-813AB7FC67D0}"/>
              </a:ext>
            </a:extLst>
          </p:cNvPr>
          <p:cNvSpPr txBox="1">
            <a:spLocks/>
          </p:cNvSpPr>
          <p:nvPr/>
        </p:nvSpPr>
        <p:spPr>
          <a:xfrm>
            <a:off x="125862" y="83530"/>
            <a:ext cx="3567020" cy="5943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Produto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/>
                </a:solidFill>
              </a:rPr>
              <a:t>Jarvis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ADD7F16-89AD-46BC-88EE-9C968EECA3D9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3704621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Report de Atividades x Planejamento</a:t>
            </a:r>
            <a:endParaRPr lang="uk-UA" sz="1600" dirty="0"/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7C755306-A7E4-4D5B-92F6-76B43006CEB2}"/>
              </a:ext>
            </a:extLst>
          </p:cNvPr>
          <p:cNvSpPr/>
          <p:nvPr/>
        </p:nvSpPr>
        <p:spPr>
          <a:xfrm>
            <a:off x="1916020" y="1077244"/>
            <a:ext cx="1703841" cy="1271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31">
            <a:extLst>
              <a:ext uri="{FF2B5EF4-FFF2-40B4-BE49-F238E27FC236}">
                <a16:creationId xmlns:a16="http://schemas.microsoft.com/office/drawing/2014/main" id="{387284FA-C6E8-4C35-82A5-91E3E69BBFC5}"/>
              </a:ext>
            </a:extLst>
          </p:cNvPr>
          <p:cNvSpPr/>
          <p:nvPr/>
        </p:nvSpPr>
        <p:spPr>
          <a:xfrm>
            <a:off x="1916019" y="1272554"/>
            <a:ext cx="1703841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Valber Paulino</a:t>
            </a:r>
          </a:p>
        </p:txBody>
      </p:sp>
      <p:sp>
        <p:nvSpPr>
          <p:cNvPr id="167" name="Rectangle 32">
            <a:extLst>
              <a:ext uri="{FF2B5EF4-FFF2-40B4-BE49-F238E27FC236}">
                <a16:creationId xmlns:a16="http://schemas.microsoft.com/office/drawing/2014/main" id="{ECBEED2E-3807-4CF7-BA9A-797A3D966696}"/>
              </a:ext>
            </a:extLst>
          </p:cNvPr>
          <p:cNvSpPr/>
          <p:nvPr/>
        </p:nvSpPr>
        <p:spPr>
          <a:xfrm>
            <a:off x="1916020" y="1535828"/>
            <a:ext cx="1678125" cy="677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i="1" dirty="0" err="1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Sênior</a:t>
            </a:r>
            <a:endParaRPr lang="en-US" sz="1400" i="1" dirty="0">
              <a:solidFill>
                <a:schemeClr val="bg2"/>
              </a:solidFill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0730A74-C9F5-4E9A-B7C2-D4EB1B1FF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105855"/>
              </p:ext>
            </p:extLst>
          </p:nvPr>
        </p:nvGraphicFramePr>
        <p:xfrm>
          <a:off x="207496" y="2425001"/>
          <a:ext cx="341704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3">
                  <a:extLst>
                    <a:ext uri="{9D8B030D-6E8A-4147-A177-3AD203B41FA5}">
                      <a16:colId xmlns:a16="http://schemas.microsoft.com/office/drawing/2014/main" val="2129890413"/>
                    </a:ext>
                  </a:extLst>
                </a:gridCol>
                <a:gridCol w="1708523">
                  <a:extLst>
                    <a:ext uri="{9D8B030D-6E8A-4147-A177-3AD203B41FA5}">
                      <a16:colId xmlns:a16="http://schemas.microsoft.com/office/drawing/2014/main" val="4020646676"/>
                    </a:ext>
                  </a:extLst>
                </a:gridCol>
              </a:tblGrid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SKILLS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NÍVEL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1315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Java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3400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351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.Net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8783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Banco de Dados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54984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Infraestrutura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511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Arquitetura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32098"/>
                  </a:ext>
                </a:extLst>
              </a:tr>
            </a:tbl>
          </a:graphicData>
        </a:graphic>
      </p:graphicFrame>
      <p:pic>
        <p:nvPicPr>
          <p:cNvPr id="2" name="Imagem 1">
            <a:extLst>
              <a:ext uri="{FF2B5EF4-FFF2-40B4-BE49-F238E27FC236}">
                <a16:creationId xmlns:a16="http://schemas.microsoft.com/office/drawing/2014/main" id="{4EDFF6A9-9377-4435-9E56-B6D44378A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96" y="1077241"/>
            <a:ext cx="1708522" cy="1271589"/>
          </a:xfrm>
          <a:prstGeom prst="rect">
            <a:avLst/>
          </a:prstGeom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F90A485E-65DF-4447-B98E-1787CBCBC9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964845"/>
              </p:ext>
            </p:extLst>
          </p:nvPr>
        </p:nvGraphicFramePr>
        <p:xfrm>
          <a:off x="3949200" y="10044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Worksheet" r:id="rId4" imgW="8013577" imgH="2832275" progId="Excel.Sheet.12">
                  <p:link updateAutomatic="1"/>
                </p:oleObj>
              </mc:Choice>
              <mc:Fallback>
                <p:oleObj name="Worksheet" r:id="rId4" imgW="8013577" imgH="2832275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F90A485E-65DF-4447-B98E-1787CBCBC9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9200" y="10044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B65333F3-9118-4C2E-80B0-864CE9F878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12385"/>
              </p:ext>
            </p:extLst>
          </p:nvPr>
        </p:nvGraphicFramePr>
        <p:xfrm>
          <a:off x="501492" y="4742470"/>
          <a:ext cx="29083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Worksheet" r:id="rId6" imgW="2908325" imgH="2032175" progId="Excel.Sheet.12">
                  <p:link updateAutomatic="1"/>
                </p:oleObj>
              </mc:Choice>
              <mc:Fallback>
                <p:oleObj name="Worksheet" r:id="rId6" imgW="2908325" imgH="2032175" progId="Excel.Sheet.12">
                  <p:link updateAutomatic="1"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B65333F3-9118-4C2E-80B0-864CE9F87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1492" y="4742470"/>
                        <a:ext cx="2908300" cy="20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24913887-E4CC-4990-9B5D-B8F5EB2D0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952177"/>
              </p:ext>
            </p:extLst>
          </p:nvPr>
        </p:nvGraphicFramePr>
        <p:xfrm>
          <a:off x="3949200" y="39096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Worksheet" r:id="rId8" imgW="8013577" imgH="2832275" progId="Excel.Sheet.12">
                  <p:link updateAutomatic="1"/>
                </p:oleObj>
              </mc:Choice>
              <mc:Fallback>
                <p:oleObj name="Worksheet" r:id="rId8" imgW="8013577" imgH="2832275" progId="Excel.Sheet.12">
                  <p:link updateAutomatic="1"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24913887-E4CC-4990-9B5D-B8F5EB2D05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49200" y="39096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9A0022B5-F62C-4BF1-9F49-1D800ED83138}"/>
              </a:ext>
            </a:extLst>
          </p:cNvPr>
          <p:cNvGrpSpPr/>
          <p:nvPr/>
        </p:nvGrpSpPr>
        <p:grpSpPr>
          <a:xfrm>
            <a:off x="3846554" y="13368"/>
            <a:ext cx="8192499" cy="954765"/>
            <a:chOff x="3846554" y="13368"/>
            <a:chExt cx="8192499" cy="954765"/>
          </a:xfrm>
        </p:grpSpPr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97E8EC51-52D9-4262-B3DD-0253BB62FACD}"/>
                </a:ext>
              </a:extLst>
            </p:cNvPr>
            <p:cNvGrpSpPr/>
            <p:nvPr/>
          </p:nvGrpSpPr>
          <p:grpSpPr>
            <a:xfrm>
              <a:off x="3971770" y="13368"/>
              <a:ext cx="7938464" cy="685517"/>
              <a:chOff x="3971770" y="649472"/>
              <a:chExt cx="7938464" cy="685517"/>
            </a:xfrm>
          </p:grpSpPr>
          <p:grpSp>
            <p:nvGrpSpPr>
              <p:cNvPr id="159" name="Agrupar 158">
                <a:extLst>
                  <a:ext uri="{FF2B5EF4-FFF2-40B4-BE49-F238E27FC236}">
                    <a16:creationId xmlns:a16="http://schemas.microsoft.com/office/drawing/2014/main" id="{5CA30A33-6BF7-4334-A7BD-2F8C84FFE178}"/>
                  </a:ext>
                </a:extLst>
              </p:cNvPr>
              <p:cNvGrpSpPr/>
              <p:nvPr/>
            </p:nvGrpSpPr>
            <p:grpSpPr>
              <a:xfrm>
                <a:off x="3971770" y="916125"/>
                <a:ext cx="7938464" cy="418864"/>
                <a:chOff x="4235567" y="1210638"/>
                <a:chExt cx="8107407" cy="572332"/>
              </a:xfrm>
            </p:grpSpPr>
            <p:cxnSp>
              <p:nvCxnSpPr>
                <p:cNvPr id="176" name="Straight Connector 19">
                  <a:extLst>
                    <a:ext uri="{FF2B5EF4-FFF2-40B4-BE49-F238E27FC236}">
                      <a16:creationId xmlns:a16="http://schemas.microsoft.com/office/drawing/2014/main" id="{55146C1F-ECD3-4FD2-BD4B-2939F799A887}"/>
                    </a:ext>
                  </a:extLst>
                </p:cNvPr>
                <p:cNvCxnSpPr/>
                <p:nvPr/>
              </p:nvCxnSpPr>
              <p:spPr>
                <a:xfrm>
                  <a:off x="43705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20">
                  <a:extLst>
                    <a:ext uri="{FF2B5EF4-FFF2-40B4-BE49-F238E27FC236}">
                      <a16:creationId xmlns:a16="http://schemas.microsoft.com/office/drawing/2014/main" id="{B3551925-228A-4FC9-87AE-15D4C97838DD}"/>
                    </a:ext>
                  </a:extLst>
                </p:cNvPr>
                <p:cNvCxnSpPr/>
                <p:nvPr/>
              </p:nvCxnSpPr>
              <p:spPr>
                <a:xfrm>
                  <a:off x="457310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21">
                  <a:extLst>
                    <a:ext uri="{FF2B5EF4-FFF2-40B4-BE49-F238E27FC236}">
                      <a16:creationId xmlns:a16="http://schemas.microsoft.com/office/drawing/2014/main" id="{63A361EE-C900-49A3-9050-E401D692614E}"/>
                    </a:ext>
                  </a:extLst>
                </p:cNvPr>
                <p:cNvCxnSpPr/>
                <p:nvPr/>
              </p:nvCxnSpPr>
              <p:spPr>
                <a:xfrm>
                  <a:off x="477563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22">
                  <a:extLst>
                    <a:ext uri="{FF2B5EF4-FFF2-40B4-BE49-F238E27FC236}">
                      <a16:creationId xmlns:a16="http://schemas.microsoft.com/office/drawing/2014/main" id="{5711B966-5304-4DAE-B438-E61DEFB233A7}"/>
                    </a:ext>
                  </a:extLst>
                </p:cNvPr>
                <p:cNvCxnSpPr/>
                <p:nvPr/>
              </p:nvCxnSpPr>
              <p:spPr>
                <a:xfrm>
                  <a:off x="443809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23">
                  <a:extLst>
                    <a:ext uri="{FF2B5EF4-FFF2-40B4-BE49-F238E27FC236}">
                      <a16:creationId xmlns:a16="http://schemas.microsoft.com/office/drawing/2014/main" id="{6E107E75-D8F3-4CEE-A7A1-880CF316229C}"/>
                    </a:ext>
                  </a:extLst>
                </p:cNvPr>
                <p:cNvCxnSpPr/>
                <p:nvPr/>
              </p:nvCxnSpPr>
              <p:spPr>
                <a:xfrm>
                  <a:off x="45056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24">
                  <a:extLst>
                    <a:ext uri="{FF2B5EF4-FFF2-40B4-BE49-F238E27FC236}">
                      <a16:creationId xmlns:a16="http://schemas.microsoft.com/office/drawing/2014/main" id="{E2F7EC9C-A4F6-4E78-8D94-FFEB667DE6DE}"/>
                    </a:ext>
                  </a:extLst>
                </p:cNvPr>
                <p:cNvCxnSpPr/>
                <p:nvPr/>
              </p:nvCxnSpPr>
              <p:spPr>
                <a:xfrm>
                  <a:off x="47081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25">
                  <a:extLst>
                    <a:ext uri="{FF2B5EF4-FFF2-40B4-BE49-F238E27FC236}">
                      <a16:creationId xmlns:a16="http://schemas.microsoft.com/office/drawing/2014/main" id="{2BE4EB60-1E25-4B86-A347-AAC6804CA9CE}"/>
                    </a:ext>
                  </a:extLst>
                </p:cNvPr>
                <p:cNvCxnSpPr/>
                <p:nvPr/>
              </p:nvCxnSpPr>
              <p:spPr>
                <a:xfrm>
                  <a:off x="48431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26">
                  <a:extLst>
                    <a:ext uri="{FF2B5EF4-FFF2-40B4-BE49-F238E27FC236}">
                      <a16:creationId xmlns:a16="http://schemas.microsoft.com/office/drawing/2014/main" id="{116B5E9D-6C93-4A92-B1DD-98715EA42D43}"/>
                    </a:ext>
                  </a:extLst>
                </p:cNvPr>
                <p:cNvCxnSpPr/>
                <p:nvPr/>
              </p:nvCxnSpPr>
              <p:spPr>
                <a:xfrm>
                  <a:off x="491064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27">
                  <a:extLst>
                    <a:ext uri="{FF2B5EF4-FFF2-40B4-BE49-F238E27FC236}">
                      <a16:creationId xmlns:a16="http://schemas.microsoft.com/office/drawing/2014/main" id="{9D2FBBA8-A831-4451-8CE3-FBB47FAD5CF2}"/>
                    </a:ext>
                  </a:extLst>
                </p:cNvPr>
                <p:cNvCxnSpPr/>
                <p:nvPr/>
              </p:nvCxnSpPr>
              <p:spPr>
                <a:xfrm>
                  <a:off x="46406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28">
                  <a:extLst>
                    <a:ext uri="{FF2B5EF4-FFF2-40B4-BE49-F238E27FC236}">
                      <a16:creationId xmlns:a16="http://schemas.microsoft.com/office/drawing/2014/main" id="{3A65608B-A1B0-46F9-9AA8-2B532A5BFAA6}"/>
                    </a:ext>
                  </a:extLst>
                </p:cNvPr>
                <p:cNvCxnSpPr/>
                <p:nvPr/>
              </p:nvCxnSpPr>
              <p:spPr>
                <a:xfrm>
                  <a:off x="43030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29">
                  <a:extLst>
                    <a:ext uri="{FF2B5EF4-FFF2-40B4-BE49-F238E27FC236}">
                      <a16:creationId xmlns:a16="http://schemas.microsoft.com/office/drawing/2014/main" id="{6E354C75-D28E-4310-A1E9-6B208906649B}"/>
                    </a:ext>
                  </a:extLst>
                </p:cNvPr>
                <p:cNvCxnSpPr/>
                <p:nvPr/>
              </p:nvCxnSpPr>
              <p:spPr>
                <a:xfrm>
                  <a:off x="423556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32">
                  <a:extLst>
                    <a:ext uri="{FF2B5EF4-FFF2-40B4-BE49-F238E27FC236}">
                      <a16:creationId xmlns:a16="http://schemas.microsoft.com/office/drawing/2014/main" id="{EAEEBAF7-D8DB-42C6-BAC3-583492B7DA4A}"/>
                    </a:ext>
                  </a:extLst>
                </p:cNvPr>
                <p:cNvCxnSpPr/>
                <p:nvPr/>
              </p:nvCxnSpPr>
              <p:spPr>
                <a:xfrm>
                  <a:off x="50456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33">
                  <a:extLst>
                    <a:ext uri="{FF2B5EF4-FFF2-40B4-BE49-F238E27FC236}">
                      <a16:creationId xmlns:a16="http://schemas.microsoft.com/office/drawing/2014/main" id="{2DEADDB3-6745-4236-9C9A-F81303855652}"/>
                    </a:ext>
                  </a:extLst>
                </p:cNvPr>
                <p:cNvCxnSpPr/>
                <p:nvPr/>
              </p:nvCxnSpPr>
              <p:spPr>
                <a:xfrm>
                  <a:off x="5248191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34">
                  <a:extLst>
                    <a:ext uri="{FF2B5EF4-FFF2-40B4-BE49-F238E27FC236}">
                      <a16:creationId xmlns:a16="http://schemas.microsoft.com/office/drawing/2014/main" id="{CBDDFC7E-85F7-4DDD-B251-A52CE1AC26D8}"/>
                    </a:ext>
                  </a:extLst>
                </p:cNvPr>
                <p:cNvCxnSpPr/>
                <p:nvPr/>
              </p:nvCxnSpPr>
              <p:spPr>
                <a:xfrm>
                  <a:off x="545071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35">
                  <a:extLst>
                    <a:ext uri="{FF2B5EF4-FFF2-40B4-BE49-F238E27FC236}">
                      <a16:creationId xmlns:a16="http://schemas.microsoft.com/office/drawing/2014/main" id="{0103688C-BECC-473E-B731-A6B1474F2204}"/>
                    </a:ext>
                  </a:extLst>
                </p:cNvPr>
                <p:cNvCxnSpPr/>
                <p:nvPr/>
              </p:nvCxnSpPr>
              <p:spPr>
                <a:xfrm>
                  <a:off x="511317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36">
                  <a:extLst>
                    <a:ext uri="{FF2B5EF4-FFF2-40B4-BE49-F238E27FC236}">
                      <a16:creationId xmlns:a16="http://schemas.microsoft.com/office/drawing/2014/main" id="{97911AD6-53E8-41CD-A317-D1CEFDE060CB}"/>
                    </a:ext>
                  </a:extLst>
                </p:cNvPr>
                <p:cNvCxnSpPr/>
                <p:nvPr/>
              </p:nvCxnSpPr>
              <p:spPr>
                <a:xfrm>
                  <a:off x="518068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37">
                  <a:extLst>
                    <a:ext uri="{FF2B5EF4-FFF2-40B4-BE49-F238E27FC236}">
                      <a16:creationId xmlns:a16="http://schemas.microsoft.com/office/drawing/2014/main" id="{10B1BAF7-9A11-43B4-BBEB-55A0874D8A56}"/>
                    </a:ext>
                  </a:extLst>
                </p:cNvPr>
                <p:cNvCxnSpPr/>
                <p:nvPr/>
              </p:nvCxnSpPr>
              <p:spPr>
                <a:xfrm>
                  <a:off x="538320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8">
                  <a:extLst>
                    <a:ext uri="{FF2B5EF4-FFF2-40B4-BE49-F238E27FC236}">
                      <a16:creationId xmlns:a16="http://schemas.microsoft.com/office/drawing/2014/main" id="{F8D77C15-2172-4CB6-99F3-A3B502207B1B}"/>
                    </a:ext>
                  </a:extLst>
                </p:cNvPr>
                <p:cNvCxnSpPr/>
                <p:nvPr/>
              </p:nvCxnSpPr>
              <p:spPr>
                <a:xfrm>
                  <a:off x="551822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9">
                  <a:extLst>
                    <a:ext uri="{FF2B5EF4-FFF2-40B4-BE49-F238E27FC236}">
                      <a16:creationId xmlns:a16="http://schemas.microsoft.com/office/drawing/2014/main" id="{75008BB9-06F1-484E-81A2-DC046D9F786A}"/>
                    </a:ext>
                  </a:extLst>
                </p:cNvPr>
                <p:cNvCxnSpPr/>
                <p:nvPr/>
              </p:nvCxnSpPr>
              <p:spPr>
                <a:xfrm>
                  <a:off x="558573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40">
                  <a:extLst>
                    <a:ext uri="{FF2B5EF4-FFF2-40B4-BE49-F238E27FC236}">
                      <a16:creationId xmlns:a16="http://schemas.microsoft.com/office/drawing/2014/main" id="{D8F79FF0-C430-4B1E-A785-785537CAB970}"/>
                    </a:ext>
                  </a:extLst>
                </p:cNvPr>
                <p:cNvCxnSpPr/>
                <p:nvPr/>
              </p:nvCxnSpPr>
              <p:spPr>
                <a:xfrm>
                  <a:off x="531569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41">
                  <a:extLst>
                    <a:ext uri="{FF2B5EF4-FFF2-40B4-BE49-F238E27FC236}">
                      <a16:creationId xmlns:a16="http://schemas.microsoft.com/office/drawing/2014/main" id="{7B79A088-E13C-438B-9C7E-F54AC5904F27}"/>
                    </a:ext>
                  </a:extLst>
                </p:cNvPr>
                <p:cNvCxnSpPr/>
                <p:nvPr/>
              </p:nvCxnSpPr>
              <p:spPr>
                <a:xfrm>
                  <a:off x="49781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44">
                  <a:extLst>
                    <a:ext uri="{FF2B5EF4-FFF2-40B4-BE49-F238E27FC236}">
                      <a16:creationId xmlns:a16="http://schemas.microsoft.com/office/drawing/2014/main" id="{D56A5C01-630F-4C6C-A58F-B25A9B040764}"/>
                    </a:ext>
                  </a:extLst>
                </p:cNvPr>
                <p:cNvCxnSpPr/>
                <p:nvPr/>
              </p:nvCxnSpPr>
              <p:spPr>
                <a:xfrm>
                  <a:off x="572074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45">
                  <a:extLst>
                    <a:ext uri="{FF2B5EF4-FFF2-40B4-BE49-F238E27FC236}">
                      <a16:creationId xmlns:a16="http://schemas.microsoft.com/office/drawing/2014/main" id="{8DDFAD93-565B-4261-ACC5-A427B27EB21C}"/>
                    </a:ext>
                  </a:extLst>
                </p:cNvPr>
                <p:cNvCxnSpPr/>
                <p:nvPr/>
              </p:nvCxnSpPr>
              <p:spPr>
                <a:xfrm>
                  <a:off x="592327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46">
                  <a:extLst>
                    <a:ext uri="{FF2B5EF4-FFF2-40B4-BE49-F238E27FC236}">
                      <a16:creationId xmlns:a16="http://schemas.microsoft.com/office/drawing/2014/main" id="{45401E1D-314F-4AF0-9E48-EA89F7C4B2B5}"/>
                    </a:ext>
                  </a:extLst>
                </p:cNvPr>
                <p:cNvCxnSpPr/>
                <p:nvPr/>
              </p:nvCxnSpPr>
              <p:spPr>
                <a:xfrm>
                  <a:off x="612579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47">
                  <a:extLst>
                    <a:ext uri="{FF2B5EF4-FFF2-40B4-BE49-F238E27FC236}">
                      <a16:creationId xmlns:a16="http://schemas.microsoft.com/office/drawing/2014/main" id="{87A66136-E518-48E6-983A-497641054B68}"/>
                    </a:ext>
                  </a:extLst>
                </p:cNvPr>
                <p:cNvCxnSpPr/>
                <p:nvPr/>
              </p:nvCxnSpPr>
              <p:spPr>
                <a:xfrm>
                  <a:off x="578825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48">
                  <a:extLst>
                    <a:ext uri="{FF2B5EF4-FFF2-40B4-BE49-F238E27FC236}">
                      <a16:creationId xmlns:a16="http://schemas.microsoft.com/office/drawing/2014/main" id="{1F2C5E7E-322A-48CB-A9F6-C509AB8E675B}"/>
                    </a:ext>
                  </a:extLst>
                </p:cNvPr>
                <p:cNvCxnSpPr/>
                <p:nvPr/>
              </p:nvCxnSpPr>
              <p:spPr>
                <a:xfrm>
                  <a:off x="585576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49">
                  <a:extLst>
                    <a:ext uri="{FF2B5EF4-FFF2-40B4-BE49-F238E27FC236}">
                      <a16:creationId xmlns:a16="http://schemas.microsoft.com/office/drawing/2014/main" id="{88037B83-88DA-4F81-BB90-CD589F295D92}"/>
                    </a:ext>
                  </a:extLst>
                </p:cNvPr>
                <p:cNvCxnSpPr/>
                <p:nvPr/>
              </p:nvCxnSpPr>
              <p:spPr>
                <a:xfrm>
                  <a:off x="605829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50">
                  <a:extLst>
                    <a:ext uri="{FF2B5EF4-FFF2-40B4-BE49-F238E27FC236}">
                      <a16:creationId xmlns:a16="http://schemas.microsoft.com/office/drawing/2014/main" id="{093DFBB1-155D-4CA1-9E32-DB4CEE00DFBD}"/>
                    </a:ext>
                  </a:extLst>
                </p:cNvPr>
                <p:cNvCxnSpPr/>
                <p:nvPr/>
              </p:nvCxnSpPr>
              <p:spPr>
                <a:xfrm>
                  <a:off x="619330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51">
                  <a:extLst>
                    <a:ext uri="{FF2B5EF4-FFF2-40B4-BE49-F238E27FC236}">
                      <a16:creationId xmlns:a16="http://schemas.microsoft.com/office/drawing/2014/main" id="{C939A5C3-B78A-42CE-B83A-ED858F75FF6C}"/>
                    </a:ext>
                  </a:extLst>
                </p:cNvPr>
                <p:cNvCxnSpPr/>
                <p:nvPr/>
              </p:nvCxnSpPr>
              <p:spPr>
                <a:xfrm>
                  <a:off x="626081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52">
                  <a:extLst>
                    <a:ext uri="{FF2B5EF4-FFF2-40B4-BE49-F238E27FC236}">
                      <a16:creationId xmlns:a16="http://schemas.microsoft.com/office/drawing/2014/main" id="{D36E09EB-9433-450A-8CB3-A817147067E8}"/>
                    </a:ext>
                  </a:extLst>
                </p:cNvPr>
                <p:cNvCxnSpPr/>
                <p:nvPr/>
              </p:nvCxnSpPr>
              <p:spPr>
                <a:xfrm>
                  <a:off x="599078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53">
                  <a:extLst>
                    <a:ext uri="{FF2B5EF4-FFF2-40B4-BE49-F238E27FC236}">
                      <a16:creationId xmlns:a16="http://schemas.microsoft.com/office/drawing/2014/main" id="{ECFECFE4-F93E-4C02-A522-17E436BBA600}"/>
                    </a:ext>
                  </a:extLst>
                </p:cNvPr>
                <p:cNvCxnSpPr/>
                <p:nvPr/>
              </p:nvCxnSpPr>
              <p:spPr>
                <a:xfrm>
                  <a:off x="565324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56">
                  <a:extLst>
                    <a:ext uri="{FF2B5EF4-FFF2-40B4-BE49-F238E27FC236}">
                      <a16:creationId xmlns:a16="http://schemas.microsoft.com/office/drawing/2014/main" id="{912E2BEE-8CC1-440F-BF8B-030BF0483644}"/>
                    </a:ext>
                  </a:extLst>
                </p:cNvPr>
                <p:cNvCxnSpPr/>
                <p:nvPr/>
              </p:nvCxnSpPr>
              <p:spPr>
                <a:xfrm>
                  <a:off x="639583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57">
                  <a:extLst>
                    <a:ext uri="{FF2B5EF4-FFF2-40B4-BE49-F238E27FC236}">
                      <a16:creationId xmlns:a16="http://schemas.microsoft.com/office/drawing/2014/main" id="{ABF3A5DA-2302-4F36-BF1B-401335E0B324}"/>
                    </a:ext>
                  </a:extLst>
                </p:cNvPr>
                <p:cNvCxnSpPr/>
                <p:nvPr/>
              </p:nvCxnSpPr>
              <p:spPr>
                <a:xfrm>
                  <a:off x="6598356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58">
                  <a:extLst>
                    <a:ext uri="{FF2B5EF4-FFF2-40B4-BE49-F238E27FC236}">
                      <a16:creationId xmlns:a16="http://schemas.microsoft.com/office/drawing/2014/main" id="{100F8F7A-3F1F-4817-AEBE-39E357CB0080}"/>
                    </a:ext>
                  </a:extLst>
                </p:cNvPr>
                <p:cNvCxnSpPr/>
                <p:nvPr/>
              </p:nvCxnSpPr>
              <p:spPr>
                <a:xfrm>
                  <a:off x="680088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59">
                  <a:extLst>
                    <a:ext uri="{FF2B5EF4-FFF2-40B4-BE49-F238E27FC236}">
                      <a16:creationId xmlns:a16="http://schemas.microsoft.com/office/drawing/2014/main" id="{B20F45F2-7721-4F6B-A270-33E6F96493A9}"/>
                    </a:ext>
                  </a:extLst>
                </p:cNvPr>
                <p:cNvCxnSpPr/>
                <p:nvPr/>
              </p:nvCxnSpPr>
              <p:spPr>
                <a:xfrm>
                  <a:off x="646333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60">
                  <a:extLst>
                    <a:ext uri="{FF2B5EF4-FFF2-40B4-BE49-F238E27FC236}">
                      <a16:creationId xmlns:a16="http://schemas.microsoft.com/office/drawing/2014/main" id="{A6FA1F71-3DF4-4B30-8303-9B730938B1FB}"/>
                    </a:ext>
                  </a:extLst>
                </p:cNvPr>
                <p:cNvCxnSpPr/>
                <p:nvPr/>
              </p:nvCxnSpPr>
              <p:spPr>
                <a:xfrm>
                  <a:off x="653084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61">
                  <a:extLst>
                    <a:ext uri="{FF2B5EF4-FFF2-40B4-BE49-F238E27FC236}">
                      <a16:creationId xmlns:a16="http://schemas.microsoft.com/office/drawing/2014/main" id="{80ACEAB0-3242-4322-9744-423C7479AC2F}"/>
                    </a:ext>
                  </a:extLst>
                </p:cNvPr>
                <p:cNvCxnSpPr/>
                <p:nvPr/>
              </p:nvCxnSpPr>
              <p:spPr>
                <a:xfrm>
                  <a:off x="673337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62">
                  <a:extLst>
                    <a:ext uri="{FF2B5EF4-FFF2-40B4-BE49-F238E27FC236}">
                      <a16:creationId xmlns:a16="http://schemas.microsoft.com/office/drawing/2014/main" id="{4B9DBAB6-F116-4020-ACC9-7B25FB4FB7D2}"/>
                    </a:ext>
                  </a:extLst>
                </p:cNvPr>
                <p:cNvCxnSpPr/>
                <p:nvPr/>
              </p:nvCxnSpPr>
              <p:spPr>
                <a:xfrm>
                  <a:off x="686838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63">
                  <a:extLst>
                    <a:ext uri="{FF2B5EF4-FFF2-40B4-BE49-F238E27FC236}">
                      <a16:creationId xmlns:a16="http://schemas.microsoft.com/office/drawing/2014/main" id="{23A1B2BC-DBD9-4731-8B2F-94242856DF62}"/>
                    </a:ext>
                  </a:extLst>
                </p:cNvPr>
                <p:cNvCxnSpPr/>
                <p:nvPr/>
              </p:nvCxnSpPr>
              <p:spPr>
                <a:xfrm>
                  <a:off x="693589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64">
                  <a:extLst>
                    <a:ext uri="{FF2B5EF4-FFF2-40B4-BE49-F238E27FC236}">
                      <a16:creationId xmlns:a16="http://schemas.microsoft.com/office/drawing/2014/main" id="{BD0F1D5A-82E3-4DF1-9885-C8E7731AD59A}"/>
                    </a:ext>
                  </a:extLst>
                </p:cNvPr>
                <p:cNvCxnSpPr/>
                <p:nvPr/>
              </p:nvCxnSpPr>
              <p:spPr>
                <a:xfrm>
                  <a:off x="666586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65">
                  <a:extLst>
                    <a:ext uri="{FF2B5EF4-FFF2-40B4-BE49-F238E27FC236}">
                      <a16:creationId xmlns:a16="http://schemas.microsoft.com/office/drawing/2014/main" id="{ACC5AFDB-5543-47C8-A2E8-93F3EE6DC265}"/>
                    </a:ext>
                  </a:extLst>
                </p:cNvPr>
                <p:cNvCxnSpPr/>
                <p:nvPr/>
              </p:nvCxnSpPr>
              <p:spPr>
                <a:xfrm>
                  <a:off x="632832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68">
                  <a:extLst>
                    <a:ext uri="{FF2B5EF4-FFF2-40B4-BE49-F238E27FC236}">
                      <a16:creationId xmlns:a16="http://schemas.microsoft.com/office/drawing/2014/main" id="{4C462DA4-E782-44E0-A52C-25F0F2ED6B38}"/>
                    </a:ext>
                  </a:extLst>
                </p:cNvPr>
                <p:cNvCxnSpPr/>
                <p:nvPr/>
              </p:nvCxnSpPr>
              <p:spPr>
                <a:xfrm>
                  <a:off x="707091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69">
                  <a:extLst>
                    <a:ext uri="{FF2B5EF4-FFF2-40B4-BE49-F238E27FC236}">
                      <a16:creationId xmlns:a16="http://schemas.microsoft.com/office/drawing/2014/main" id="{8878FD22-A472-41D9-996C-B4EE9F9F028D}"/>
                    </a:ext>
                  </a:extLst>
                </p:cNvPr>
                <p:cNvCxnSpPr/>
                <p:nvPr/>
              </p:nvCxnSpPr>
              <p:spPr>
                <a:xfrm>
                  <a:off x="727343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70">
                  <a:extLst>
                    <a:ext uri="{FF2B5EF4-FFF2-40B4-BE49-F238E27FC236}">
                      <a16:creationId xmlns:a16="http://schemas.microsoft.com/office/drawing/2014/main" id="{1ED88F0B-7C8A-499B-9E3B-B69650EAA1AA}"/>
                    </a:ext>
                  </a:extLst>
                </p:cNvPr>
                <p:cNvCxnSpPr/>
                <p:nvPr/>
              </p:nvCxnSpPr>
              <p:spPr>
                <a:xfrm>
                  <a:off x="747596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71">
                  <a:extLst>
                    <a:ext uri="{FF2B5EF4-FFF2-40B4-BE49-F238E27FC236}">
                      <a16:creationId xmlns:a16="http://schemas.microsoft.com/office/drawing/2014/main" id="{B82CF790-8883-42E0-84CA-90C7EB09D661}"/>
                    </a:ext>
                  </a:extLst>
                </p:cNvPr>
                <p:cNvCxnSpPr/>
                <p:nvPr/>
              </p:nvCxnSpPr>
              <p:spPr>
                <a:xfrm>
                  <a:off x="713842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72">
                  <a:extLst>
                    <a:ext uri="{FF2B5EF4-FFF2-40B4-BE49-F238E27FC236}">
                      <a16:creationId xmlns:a16="http://schemas.microsoft.com/office/drawing/2014/main" id="{1910B7B6-F397-4C9A-8C81-C7F20EC2F962}"/>
                    </a:ext>
                  </a:extLst>
                </p:cNvPr>
                <p:cNvCxnSpPr/>
                <p:nvPr/>
              </p:nvCxnSpPr>
              <p:spPr>
                <a:xfrm>
                  <a:off x="720593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73">
                  <a:extLst>
                    <a:ext uri="{FF2B5EF4-FFF2-40B4-BE49-F238E27FC236}">
                      <a16:creationId xmlns:a16="http://schemas.microsoft.com/office/drawing/2014/main" id="{FB54FE95-8B99-421A-9077-6303D1818212}"/>
                    </a:ext>
                  </a:extLst>
                </p:cNvPr>
                <p:cNvCxnSpPr/>
                <p:nvPr/>
              </p:nvCxnSpPr>
              <p:spPr>
                <a:xfrm>
                  <a:off x="740845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74">
                  <a:extLst>
                    <a:ext uri="{FF2B5EF4-FFF2-40B4-BE49-F238E27FC236}">
                      <a16:creationId xmlns:a16="http://schemas.microsoft.com/office/drawing/2014/main" id="{A1B9E6C9-5D48-46D4-8A50-461AADEFBA67}"/>
                    </a:ext>
                  </a:extLst>
                </p:cNvPr>
                <p:cNvCxnSpPr/>
                <p:nvPr/>
              </p:nvCxnSpPr>
              <p:spPr>
                <a:xfrm>
                  <a:off x="754347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75">
                  <a:extLst>
                    <a:ext uri="{FF2B5EF4-FFF2-40B4-BE49-F238E27FC236}">
                      <a16:creationId xmlns:a16="http://schemas.microsoft.com/office/drawing/2014/main" id="{F1933E6F-E50E-481D-98E6-DA1436398A2A}"/>
                    </a:ext>
                  </a:extLst>
                </p:cNvPr>
                <p:cNvCxnSpPr/>
                <p:nvPr/>
              </p:nvCxnSpPr>
              <p:spPr>
                <a:xfrm>
                  <a:off x="7610979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76">
                  <a:extLst>
                    <a:ext uri="{FF2B5EF4-FFF2-40B4-BE49-F238E27FC236}">
                      <a16:creationId xmlns:a16="http://schemas.microsoft.com/office/drawing/2014/main" id="{EAA42035-D1FF-4ADE-995F-F8A32F8D3F1A}"/>
                    </a:ext>
                  </a:extLst>
                </p:cNvPr>
                <p:cNvCxnSpPr/>
                <p:nvPr/>
              </p:nvCxnSpPr>
              <p:spPr>
                <a:xfrm>
                  <a:off x="734094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77">
                  <a:extLst>
                    <a:ext uri="{FF2B5EF4-FFF2-40B4-BE49-F238E27FC236}">
                      <a16:creationId xmlns:a16="http://schemas.microsoft.com/office/drawing/2014/main" id="{52168AA7-0922-4DD9-BAA2-69261C8B21E7}"/>
                    </a:ext>
                  </a:extLst>
                </p:cNvPr>
                <p:cNvCxnSpPr/>
                <p:nvPr/>
              </p:nvCxnSpPr>
              <p:spPr>
                <a:xfrm>
                  <a:off x="700340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80">
                  <a:extLst>
                    <a:ext uri="{FF2B5EF4-FFF2-40B4-BE49-F238E27FC236}">
                      <a16:creationId xmlns:a16="http://schemas.microsoft.com/office/drawing/2014/main" id="{C3115154-6FDE-4461-8C90-AA8F00A9E4DD}"/>
                    </a:ext>
                  </a:extLst>
                </p:cNvPr>
                <p:cNvCxnSpPr/>
                <p:nvPr/>
              </p:nvCxnSpPr>
              <p:spPr>
                <a:xfrm>
                  <a:off x="774599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81">
                  <a:extLst>
                    <a:ext uri="{FF2B5EF4-FFF2-40B4-BE49-F238E27FC236}">
                      <a16:creationId xmlns:a16="http://schemas.microsoft.com/office/drawing/2014/main" id="{B782677D-BDD4-472A-8E27-3CDDF294C15E}"/>
                    </a:ext>
                  </a:extLst>
                </p:cNvPr>
                <p:cNvCxnSpPr/>
                <p:nvPr/>
              </p:nvCxnSpPr>
              <p:spPr>
                <a:xfrm>
                  <a:off x="7948521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82">
                  <a:extLst>
                    <a:ext uri="{FF2B5EF4-FFF2-40B4-BE49-F238E27FC236}">
                      <a16:creationId xmlns:a16="http://schemas.microsoft.com/office/drawing/2014/main" id="{5C330EAE-285C-459C-9DE3-22AE8713569E}"/>
                    </a:ext>
                  </a:extLst>
                </p:cNvPr>
                <p:cNvCxnSpPr/>
                <p:nvPr/>
              </p:nvCxnSpPr>
              <p:spPr>
                <a:xfrm>
                  <a:off x="815104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83">
                  <a:extLst>
                    <a:ext uri="{FF2B5EF4-FFF2-40B4-BE49-F238E27FC236}">
                      <a16:creationId xmlns:a16="http://schemas.microsoft.com/office/drawing/2014/main" id="{7C22B43E-1166-4216-9D20-BD09356A07EF}"/>
                    </a:ext>
                  </a:extLst>
                </p:cNvPr>
                <p:cNvCxnSpPr/>
                <p:nvPr/>
              </p:nvCxnSpPr>
              <p:spPr>
                <a:xfrm>
                  <a:off x="7813504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84">
                  <a:extLst>
                    <a:ext uri="{FF2B5EF4-FFF2-40B4-BE49-F238E27FC236}">
                      <a16:creationId xmlns:a16="http://schemas.microsoft.com/office/drawing/2014/main" id="{678A1068-5F79-4EB1-9079-C41B3E90DE4A}"/>
                    </a:ext>
                  </a:extLst>
                </p:cNvPr>
                <p:cNvCxnSpPr/>
                <p:nvPr/>
              </p:nvCxnSpPr>
              <p:spPr>
                <a:xfrm>
                  <a:off x="7881012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85">
                  <a:extLst>
                    <a:ext uri="{FF2B5EF4-FFF2-40B4-BE49-F238E27FC236}">
                      <a16:creationId xmlns:a16="http://schemas.microsoft.com/office/drawing/2014/main" id="{648EEFFA-3166-4BA8-B860-CFF30C34DC63}"/>
                    </a:ext>
                  </a:extLst>
                </p:cNvPr>
                <p:cNvCxnSpPr/>
                <p:nvPr/>
              </p:nvCxnSpPr>
              <p:spPr>
                <a:xfrm>
                  <a:off x="8083537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86">
                  <a:extLst>
                    <a:ext uri="{FF2B5EF4-FFF2-40B4-BE49-F238E27FC236}">
                      <a16:creationId xmlns:a16="http://schemas.microsoft.com/office/drawing/2014/main" id="{7CA1FA53-95A3-48BC-BCE2-747865084D4F}"/>
                    </a:ext>
                  </a:extLst>
                </p:cNvPr>
                <p:cNvCxnSpPr/>
                <p:nvPr/>
              </p:nvCxnSpPr>
              <p:spPr>
                <a:xfrm>
                  <a:off x="8218553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87">
                  <a:extLst>
                    <a:ext uri="{FF2B5EF4-FFF2-40B4-BE49-F238E27FC236}">
                      <a16:creationId xmlns:a16="http://schemas.microsoft.com/office/drawing/2014/main" id="{DF8165E2-511B-4A04-A2D1-575ADB843FB2}"/>
                    </a:ext>
                  </a:extLst>
                </p:cNvPr>
                <p:cNvCxnSpPr/>
                <p:nvPr/>
              </p:nvCxnSpPr>
              <p:spPr>
                <a:xfrm>
                  <a:off x="8286062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88">
                  <a:extLst>
                    <a:ext uri="{FF2B5EF4-FFF2-40B4-BE49-F238E27FC236}">
                      <a16:creationId xmlns:a16="http://schemas.microsoft.com/office/drawing/2014/main" id="{57C2E90E-E056-4773-9228-51595C3E1FA0}"/>
                    </a:ext>
                  </a:extLst>
                </p:cNvPr>
                <p:cNvCxnSpPr/>
                <p:nvPr/>
              </p:nvCxnSpPr>
              <p:spPr>
                <a:xfrm>
                  <a:off x="801602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89">
                  <a:extLst>
                    <a:ext uri="{FF2B5EF4-FFF2-40B4-BE49-F238E27FC236}">
                      <a16:creationId xmlns:a16="http://schemas.microsoft.com/office/drawing/2014/main" id="{E2CF6503-EC8E-4328-B911-A573098B30D7}"/>
                    </a:ext>
                  </a:extLst>
                </p:cNvPr>
                <p:cNvCxnSpPr/>
                <p:nvPr/>
              </p:nvCxnSpPr>
              <p:spPr>
                <a:xfrm>
                  <a:off x="767848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92">
                  <a:extLst>
                    <a:ext uri="{FF2B5EF4-FFF2-40B4-BE49-F238E27FC236}">
                      <a16:creationId xmlns:a16="http://schemas.microsoft.com/office/drawing/2014/main" id="{57A5C319-2505-496E-9566-B0926EC77B53}"/>
                    </a:ext>
                  </a:extLst>
                </p:cNvPr>
                <p:cNvCxnSpPr/>
                <p:nvPr/>
              </p:nvCxnSpPr>
              <p:spPr>
                <a:xfrm>
                  <a:off x="842107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93">
                  <a:extLst>
                    <a:ext uri="{FF2B5EF4-FFF2-40B4-BE49-F238E27FC236}">
                      <a16:creationId xmlns:a16="http://schemas.microsoft.com/office/drawing/2014/main" id="{C8AA6757-9C88-4C65-B32D-A6C40F39641E}"/>
                    </a:ext>
                  </a:extLst>
                </p:cNvPr>
                <p:cNvCxnSpPr/>
                <p:nvPr/>
              </p:nvCxnSpPr>
              <p:spPr>
                <a:xfrm>
                  <a:off x="8623603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94">
                  <a:extLst>
                    <a:ext uri="{FF2B5EF4-FFF2-40B4-BE49-F238E27FC236}">
                      <a16:creationId xmlns:a16="http://schemas.microsoft.com/office/drawing/2014/main" id="{F68D9242-69D6-410E-9ECE-0FBAA0A9D6BF}"/>
                    </a:ext>
                  </a:extLst>
                </p:cNvPr>
                <p:cNvCxnSpPr/>
                <p:nvPr/>
              </p:nvCxnSpPr>
              <p:spPr>
                <a:xfrm>
                  <a:off x="882612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95">
                  <a:extLst>
                    <a:ext uri="{FF2B5EF4-FFF2-40B4-BE49-F238E27FC236}">
                      <a16:creationId xmlns:a16="http://schemas.microsoft.com/office/drawing/2014/main" id="{089CBAAE-F1D9-4A33-80E0-B7A624A00CDE}"/>
                    </a:ext>
                  </a:extLst>
                </p:cNvPr>
                <p:cNvCxnSpPr/>
                <p:nvPr/>
              </p:nvCxnSpPr>
              <p:spPr>
                <a:xfrm>
                  <a:off x="848858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96">
                  <a:extLst>
                    <a:ext uri="{FF2B5EF4-FFF2-40B4-BE49-F238E27FC236}">
                      <a16:creationId xmlns:a16="http://schemas.microsoft.com/office/drawing/2014/main" id="{FF263E71-8C57-4677-9A95-4C09215A454F}"/>
                    </a:ext>
                  </a:extLst>
                </p:cNvPr>
                <p:cNvCxnSpPr/>
                <p:nvPr/>
              </p:nvCxnSpPr>
              <p:spPr>
                <a:xfrm>
                  <a:off x="855609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97">
                  <a:extLst>
                    <a:ext uri="{FF2B5EF4-FFF2-40B4-BE49-F238E27FC236}">
                      <a16:creationId xmlns:a16="http://schemas.microsoft.com/office/drawing/2014/main" id="{C35855F3-2D38-4378-9AA5-8E466766E76B}"/>
                    </a:ext>
                  </a:extLst>
                </p:cNvPr>
                <p:cNvCxnSpPr/>
                <p:nvPr/>
              </p:nvCxnSpPr>
              <p:spPr>
                <a:xfrm>
                  <a:off x="875861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98">
                  <a:extLst>
                    <a:ext uri="{FF2B5EF4-FFF2-40B4-BE49-F238E27FC236}">
                      <a16:creationId xmlns:a16="http://schemas.microsoft.com/office/drawing/2014/main" id="{2970B204-4CAD-45D7-8042-511CEE852FE2}"/>
                    </a:ext>
                  </a:extLst>
                </p:cNvPr>
                <p:cNvCxnSpPr/>
                <p:nvPr/>
              </p:nvCxnSpPr>
              <p:spPr>
                <a:xfrm>
                  <a:off x="889363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99">
                  <a:extLst>
                    <a:ext uri="{FF2B5EF4-FFF2-40B4-BE49-F238E27FC236}">
                      <a16:creationId xmlns:a16="http://schemas.microsoft.com/office/drawing/2014/main" id="{430CD3E5-5724-4BE8-A815-A00C220A68AE}"/>
                    </a:ext>
                  </a:extLst>
                </p:cNvPr>
                <p:cNvCxnSpPr/>
                <p:nvPr/>
              </p:nvCxnSpPr>
              <p:spPr>
                <a:xfrm>
                  <a:off x="8961144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100">
                  <a:extLst>
                    <a:ext uri="{FF2B5EF4-FFF2-40B4-BE49-F238E27FC236}">
                      <a16:creationId xmlns:a16="http://schemas.microsoft.com/office/drawing/2014/main" id="{C871E23D-53C9-4FB2-A174-DB46783A957C}"/>
                    </a:ext>
                  </a:extLst>
                </p:cNvPr>
                <p:cNvCxnSpPr/>
                <p:nvPr/>
              </p:nvCxnSpPr>
              <p:spPr>
                <a:xfrm>
                  <a:off x="8691111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101">
                  <a:extLst>
                    <a:ext uri="{FF2B5EF4-FFF2-40B4-BE49-F238E27FC236}">
                      <a16:creationId xmlns:a16="http://schemas.microsoft.com/office/drawing/2014/main" id="{A66FCEB3-8737-4252-9975-62336EB57291}"/>
                    </a:ext>
                  </a:extLst>
                </p:cNvPr>
                <p:cNvCxnSpPr/>
                <p:nvPr/>
              </p:nvCxnSpPr>
              <p:spPr>
                <a:xfrm>
                  <a:off x="8353570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104">
                  <a:extLst>
                    <a:ext uri="{FF2B5EF4-FFF2-40B4-BE49-F238E27FC236}">
                      <a16:creationId xmlns:a16="http://schemas.microsoft.com/office/drawing/2014/main" id="{40212A9E-2247-4DCF-831D-155F174E8778}"/>
                    </a:ext>
                  </a:extLst>
                </p:cNvPr>
                <p:cNvCxnSpPr/>
                <p:nvPr/>
              </p:nvCxnSpPr>
              <p:spPr>
                <a:xfrm>
                  <a:off x="909616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105">
                  <a:extLst>
                    <a:ext uri="{FF2B5EF4-FFF2-40B4-BE49-F238E27FC236}">
                      <a16:creationId xmlns:a16="http://schemas.microsoft.com/office/drawing/2014/main" id="{6CCDDF00-F373-4ACC-8AC5-7BB18B3955C8}"/>
                    </a:ext>
                  </a:extLst>
                </p:cNvPr>
                <p:cNvCxnSpPr/>
                <p:nvPr/>
              </p:nvCxnSpPr>
              <p:spPr>
                <a:xfrm>
                  <a:off x="9298685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106">
                  <a:extLst>
                    <a:ext uri="{FF2B5EF4-FFF2-40B4-BE49-F238E27FC236}">
                      <a16:creationId xmlns:a16="http://schemas.microsoft.com/office/drawing/2014/main" id="{2C8A58E0-0D8A-46C2-8526-C48E36D81AA4}"/>
                    </a:ext>
                  </a:extLst>
                </p:cNvPr>
                <p:cNvCxnSpPr/>
                <p:nvPr/>
              </p:nvCxnSpPr>
              <p:spPr>
                <a:xfrm>
                  <a:off x="950121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107">
                  <a:extLst>
                    <a:ext uri="{FF2B5EF4-FFF2-40B4-BE49-F238E27FC236}">
                      <a16:creationId xmlns:a16="http://schemas.microsoft.com/office/drawing/2014/main" id="{8EED5EBB-B0B3-4D48-BBEE-7925218F86CB}"/>
                    </a:ext>
                  </a:extLst>
                </p:cNvPr>
                <p:cNvCxnSpPr/>
                <p:nvPr/>
              </p:nvCxnSpPr>
              <p:spPr>
                <a:xfrm>
                  <a:off x="916366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108">
                  <a:extLst>
                    <a:ext uri="{FF2B5EF4-FFF2-40B4-BE49-F238E27FC236}">
                      <a16:creationId xmlns:a16="http://schemas.microsoft.com/office/drawing/2014/main" id="{96F3297E-B220-4476-B0E1-281ED3DBAF81}"/>
                    </a:ext>
                  </a:extLst>
                </p:cNvPr>
                <p:cNvCxnSpPr/>
                <p:nvPr/>
              </p:nvCxnSpPr>
              <p:spPr>
                <a:xfrm>
                  <a:off x="923117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109">
                  <a:extLst>
                    <a:ext uri="{FF2B5EF4-FFF2-40B4-BE49-F238E27FC236}">
                      <a16:creationId xmlns:a16="http://schemas.microsoft.com/office/drawing/2014/main" id="{C8DCEECD-A088-4549-BA39-4B5B60C23636}"/>
                    </a:ext>
                  </a:extLst>
                </p:cNvPr>
                <p:cNvCxnSpPr/>
                <p:nvPr/>
              </p:nvCxnSpPr>
              <p:spPr>
                <a:xfrm>
                  <a:off x="943370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110">
                  <a:extLst>
                    <a:ext uri="{FF2B5EF4-FFF2-40B4-BE49-F238E27FC236}">
                      <a16:creationId xmlns:a16="http://schemas.microsoft.com/office/drawing/2014/main" id="{A591B436-7D85-4A81-BFD6-93E8618EAAE6}"/>
                    </a:ext>
                  </a:extLst>
                </p:cNvPr>
                <p:cNvCxnSpPr/>
                <p:nvPr/>
              </p:nvCxnSpPr>
              <p:spPr>
                <a:xfrm>
                  <a:off x="956871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111">
                  <a:extLst>
                    <a:ext uri="{FF2B5EF4-FFF2-40B4-BE49-F238E27FC236}">
                      <a16:creationId xmlns:a16="http://schemas.microsoft.com/office/drawing/2014/main" id="{8A6F8B7A-07EE-4FA6-8174-20053B661F1B}"/>
                    </a:ext>
                  </a:extLst>
                </p:cNvPr>
                <p:cNvCxnSpPr/>
                <p:nvPr/>
              </p:nvCxnSpPr>
              <p:spPr>
                <a:xfrm>
                  <a:off x="963622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112">
                  <a:extLst>
                    <a:ext uri="{FF2B5EF4-FFF2-40B4-BE49-F238E27FC236}">
                      <a16:creationId xmlns:a16="http://schemas.microsoft.com/office/drawing/2014/main" id="{906F1590-E594-4F6F-95A1-A70A65C486CC}"/>
                    </a:ext>
                  </a:extLst>
                </p:cNvPr>
                <p:cNvCxnSpPr/>
                <p:nvPr/>
              </p:nvCxnSpPr>
              <p:spPr>
                <a:xfrm>
                  <a:off x="936619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113">
                  <a:extLst>
                    <a:ext uri="{FF2B5EF4-FFF2-40B4-BE49-F238E27FC236}">
                      <a16:creationId xmlns:a16="http://schemas.microsoft.com/office/drawing/2014/main" id="{20123CDB-AB89-40C8-A059-E9A51AC9CCB7}"/>
                    </a:ext>
                  </a:extLst>
                </p:cNvPr>
                <p:cNvCxnSpPr/>
                <p:nvPr/>
              </p:nvCxnSpPr>
              <p:spPr>
                <a:xfrm>
                  <a:off x="902865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117">
                  <a:extLst>
                    <a:ext uri="{FF2B5EF4-FFF2-40B4-BE49-F238E27FC236}">
                      <a16:creationId xmlns:a16="http://schemas.microsoft.com/office/drawing/2014/main" id="{90031778-8C70-418B-896D-B0BFBE882FBA}"/>
                    </a:ext>
                  </a:extLst>
                </p:cNvPr>
                <p:cNvCxnSpPr/>
                <p:nvPr/>
              </p:nvCxnSpPr>
              <p:spPr>
                <a:xfrm>
                  <a:off x="977124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118">
                  <a:extLst>
                    <a:ext uri="{FF2B5EF4-FFF2-40B4-BE49-F238E27FC236}">
                      <a16:creationId xmlns:a16="http://schemas.microsoft.com/office/drawing/2014/main" id="{29D89476-016E-40B7-8268-2B7FDCF67D8F}"/>
                    </a:ext>
                  </a:extLst>
                </p:cNvPr>
                <p:cNvCxnSpPr/>
                <p:nvPr/>
              </p:nvCxnSpPr>
              <p:spPr>
                <a:xfrm>
                  <a:off x="997376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119">
                  <a:extLst>
                    <a:ext uri="{FF2B5EF4-FFF2-40B4-BE49-F238E27FC236}">
                      <a16:creationId xmlns:a16="http://schemas.microsoft.com/office/drawing/2014/main" id="{61861763-296B-4D05-BB52-7F0D4CF55304}"/>
                    </a:ext>
                  </a:extLst>
                </p:cNvPr>
                <p:cNvCxnSpPr/>
                <p:nvPr/>
              </p:nvCxnSpPr>
              <p:spPr>
                <a:xfrm>
                  <a:off x="1017629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120">
                  <a:extLst>
                    <a:ext uri="{FF2B5EF4-FFF2-40B4-BE49-F238E27FC236}">
                      <a16:creationId xmlns:a16="http://schemas.microsoft.com/office/drawing/2014/main" id="{8DB75FF0-7118-41F3-BD60-B2ED8C8CF33A}"/>
                    </a:ext>
                  </a:extLst>
                </p:cNvPr>
                <p:cNvCxnSpPr/>
                <p:nvPr/>
              </p:nvCxnSpPr>
              <p:spPr>
                <a:xfrm>
                  <a:off x="983875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121">
                  <a:extLst>
                    <a:ext uri="{FF2B5EF4-FFF2-40B4-BE49-F238E27FC236}">
                      <a16:creationId xmlns:a16="http://schemas.microsoft.com/office/drawing/2014/main" id="{38A05854-2D2B-4627-9795-61ABFB9E96B2}"/>
                    </a:ext>
                  </a:extLst>
                </p:cNvPr>
                <p:cNvCxnSpPr/>
                <p:nvPr/>
              </p:nvCxnSpPr>
              <p:spPr>
                <a:xfrm>
                  <a:off x="990626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122">
                  <a:extLst>
                    <a:ext uri="{FF2B5EF4-FFF2-40B4-BE49-F238E27FC236}">
                      <a16:creationId xmlns:a16="http://schemas.microsoft.com/office/drawing/2014/main" id="{5A46AFE1-0C00-4498-9F6B-E03B79AF1C5F}"/>
                    </a:ext>
                  </a:extLst>
                </p:cNvPr>
                <p:cNvCxnSpPr/>
                <p:nvPr/>
              </p:nvCxnSpPr>
              <p:spPr>
                <a:xfrm>
                  <a:off x="1010878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123">
                  <a:extLst>
                    <a:ext uri="{FF2B5EF4-FFF2-40B4-BE49-F238E27FC236}">
                      <a16:creationId xmlns:a16="http://schemas.microsoft.com/office/drawing/2014/main" id="{A9C78CE1-733D-440E-94D6-3CBF7A52B00B}"/>
                    </a:ext>
                  </a:extLst>
                </p:cNvPr>
                <p:cNvCxnSpPr/>
                <p:nvPr/>
              </p:nvCxnSpPr>
              <p:spPr>
                <a:xfrm>
                  <a:off x="1024380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124">
                  <a:extLst>
                    <a:ext uri="{FF2B5EF4-FFF2-40B4-BE49-F238E27FC236}">
                      <a16:creationId xmlns:a16="http://schemas.microsoft.com/office/drawing/2014/main" id="{8544869F-85AC-45E4-A59A-08F1D8D5B381}"/>
                    </a:ext>
                  </a:extLst>
                </p:cNvPr>
                <p:cNvCxnSpPr/>
                <p:nvPr/>
              </p:nvCxnSpPr>
              <p:spPr>
                <a:xfrm>
                  <a:off x="1031130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125">
                  <a:extLst>
                    <a:ext uri="{FF2B5EF4-FFF2-40B4-BE49-F238E27FC236}">
                      <a16:creationId xmlns:a16="http://schemas.microsoft.com/office/drawing/2014/main" id="{08FE151F-1546-4648-82D2-538D94845339}"/>
                    </a:ext>
                  </a:extLst>
                </p:cNvPr>
                <p:cNvCxnSpPr/>
                <p:nvPr/>
              </p:nvCxnSpPr>
              <p:spPr>
                <a:xfrm>
                  <a:off x="1004127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126">
                  <a:extLst>
                    <a:ext uri="{FF2B5EF4-FFF2-40B4-BE49-F238E27FC236}">
                      <a16:creationId xmlns:a16="http://schemas.microsoft.com/office/drawing/2014/main" id="{B307A841-536B-49EE-A552-0818A97C652E}"/>
                    </a:ext>
                  </a:extLst>
                </p:cNvPr>
                <p:cNvCxnSpPr/>
                <p:nvPr/>
              </p:nvCxnSpPr>
              <p:spPr>
                <a:xfrm>
                  <a:off x="970373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129">
                  <a:extLst>
                    <a:ext uri="{FF2B5EF4-FFF2-40B4-BE49-F238E27FC236}">
                      <a16:creationId xmlns:a16="http://schemas.microsoft.com/office/drawing/2014/main" id="{01DB714A-7948-4CBC-87CA-F33CEDCCD8C9}"/>
                    </a:ext>
                  </a:extLst>
                </p:cNvPr>
                <p:cNvCxnSpPr/>
                <p:nvPr/>
              </p:nvCxnSpPr>
              <p:spPr>
                <a:xfrm>
                  <a:off x="1044632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130">
                  <a:extLst>
                    <a:ext uri="{FF2B5EF4-FFF2-40B4-BE49-F238E27FC236}">
                      <a16:creationId xmlns:a16="http://schemas.microsoft.com/office/drawing/2014/main" id="{2DD88AE3-5B7A-4FE3-9351-18CCA1AB5106}"/>
                    </a:ext>
                  </a:extLst>
                </p:cNvPr>
                <p:cNvCxnSpPr/>
                <p:nvPr/>
              </p:nvCxnSpPr>
              <p:spPr>
                <a:xfrm>
                  <a:off x="1064885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131">
                  <a:extLst>
                    <a:ext uri="{FF2B5EF4-FFF2-40B4-BE49-F238E27FC236}">
                      <a16:creationId xmlns:a16="http://schemas.microsoft.com/office/drawing/2014/main" id="{CFB17F66-993F-40B3-BDC5-98034150D194}"/>
                    </a:ext>
                  </a:extLst>
                </p:cNvPr>
                <p:cNvCxnSpPr/>
                <p:nvPr/>
              </p:nvCxnSpPr>
              <p:spPr>
                <a:xfrm>
                  <a:off x="108513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132">
                  <a:extLst>
                    <a:ext uri="{FF2B5EF4-FFF2-40B4-BE49-F238E27FC236}">
                      <a16:creationId xmlns:a16="http://schemas.microsoft.com/office/drawing/2014/main" id="{4BBBFE8B-F7E5-47BE-9374-69B443AC3638}"/>
                    </a:ext>
                  </a:extLst>
                </p:cNvPr>
                <p:cNvCxnSpPr/>
                <p:nvPr/>
              </p:nvCxnSpPr>
              <p:spPr>
                <a:xfrm>
                  <a:off x="1051383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133">
                  <a:extLst>
                    <a:ext uri="{FF2B5EF4-FFF2-40B4-BE49-F238E27FC236}">
                      <a16:creationId xmlns:a16="http://schemas.microsoft.com/office/drawing/2014/main" id="{BC5BDAEC-A399-4AF0-A556-8921C6D2D678}"/>
                    </a:ext>
                  </a:extLst>
                </p:cNvPr>
                <p:cNvCxnSpPr/>
                <p:nvPr/>
              </p:nvCxnSpPr>
              <p:spPr>
                <a:xfrm>
                  <a:off x="1058134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134">
                  <a:extLst>
                    <a:ext uri="{FF2B5EF4-FFF2-40B4-BE49-F238E27FC236}">
                      <a16:creationId xmlns:a16="http://schemas.microsoft.com/office/drawing/2014/main" id="{FA5CBED0-17A1-465A-86E8-D7AD07ACD2B5}"/>
                    </a:ext>
                  </a:extLst>
                </p:cNvPr>
                <p:cNvCxnSpPr/>
                <p:nvPr/>
              </p:nvCxnSpPr>
              <p:spPr>
                <a:xfrm>
                  <a:off x="1078386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135">
                  <a:extLst>
                    <a:ext uri="{FF2B5EF4-FFF2-40B4-BE49-F238E27FC236}">
                      <a16:creationId xmlns:a16="http://schemas.microsoft.com/office/drawing/2014/main" id="{7AAE60DC-943A-456E-9E97-1887248DE35E}"/>
                    </a:ext>
                  </a:extLst>
                </p:cNvPr>
                <p:cNvCxnSpPr/>
                <p:nvPr/>
              </p:nvCxnSpPr>
              <p:spPr>
                <a:xfrm>
                  <a:off x="109188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136">
                  <a:extLst>
                    <a:ext uri="{FF2B5EF4-FFF2-40B4-BE49-F238E27FC236}">
                      <a16:creationId xmlns:a16="http://schemas.microsoft.com/office/drawing/2014/main" id="{F7C26247-FC77-408B-913F-E8570FC436FD}"/>
                    </a:ext>
                  </a:extLst>
                </p:cNvPr>
                <p:cNvCxnSpPr/>
                <p:nvPr/>
              </p:nvCxnSpPr>
              <p:spPr>
                <a:xfrm>
                  <a:off x="1098639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137">
                  <a:extLst>
                    <a:ext uri="{FF2B5EF4-FFF2-40B4-BE49-F238E27FC236}">
                      <a16:creationId xmlns:a16="http://schemas.microsoft.com/office/drawing/2014/main" id="{02A470DD-41DB-47A8-98AB-FFDF18DA49FE}"/>
                    </a:ext>
                  </a:extLst>
                </p:cNvPr>
                <p:cNvCxnSpPr/>
                <p:nvPr/>
              </p:nvCxnSpPr>
              <p:spPr>
                <a:xfrm>
                  <a:off x="1071635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138">
                  <a:extLst>
                    <a:ext uri="{FF2B5EF4-FFF2-40B4-BE49-F238E27FC236}">
                      <a16:creationId xmlns:a16="http://schemas.microsoft.com/office/drawing/2014/main" id="{25626781-2B59-4E53-BE0A-1B341258030D}"/>
                    </a:ext>
                  </a:extLst>
                </p:cNvPr>
                <p:cNvCxnSpPr/>
                <p:nvPr/>
              </p:nvCxnSpPr>
              <p:spPr>
                <a:xfrm>
                  <a:off x="1037881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142">
                  <a:extLst>
                    <a:ext uri="{FF2B5EF4-FFF2-40B4-BE49-F238E27FC236}">
                      <a16:creationId xmlns:a16="http://schemas.microsoft.com/office/drawing/2014/main" id="{5D35E1F4-54B8-4F78-A9A0-6E296700EA43}"/>
                    </a:ext>
                  </a:extLst>
                </p:cNvPr>
                <p:cNvCxnSpPr/>
                <p:nvPr/>
              </p:nvCxnSpPr>
              <p:spPr>
                <a:xfrm>
                  <a:off x="1112140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143">
                  <a:extLst>
                    <a:ext uri="{FF2B5EF4-FFF2-40B4-BE49-F238E27FC236}">
                      <a16:creationId xmlns:a16="http://schemas.microsoft.com/office/drawing/2014/main" id="{9477F4AD-8026-4380-9732-0B426ACB09B7}"/>
                    </a:ext>
                  </a:extLst>
                </p:cNvPr>
                <p:cNvCxnSpPr/>
                <p:nvPr/>
              </p:nvCxnSpPr>
              <p:spPr>
                <a:xfrm>
                  <a:off x="1132393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144">
                  <a:extLst>
                    <a:ext uri="{FF2B5EF4-FFF2-40B4-BE49-F238E27FC236}">
                      <a16:creationId xmlns:a16="http://schemas.microsoft.com/office/drawing/2014/main" id="{DDE70F6A-2B4F-4CAF-992C-FAAD6CD2624B}"/>
                    </a:ext>
                  </a:extLst>
                </p:cNvPr>
                <p:cNvCxnSpPr/>
                <p:nvPr/>
              </p:nvCxnSpPr>
              <p:spPr>
                <a:xfrm>
                  <a:off x="115264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145">
                  <a:extLst>
                    <a:ext uri="{FF2B5EF4-FFF2-40B4-BE49-F238E27FC236}">
                      <a16:creationId xmlns:a16="http://schemas.microsoft.com/office/drawing/2014/main" id="{4CE7FEAB-726D-4CF4-9042-1D6CA523210C}"/>
                    </a:ext>
                  </a:extLst>
                </p:cNvPr>
                <p:cNvCxnSpPr/>
                <p:nvPr/>
              </p:nvCxnSpPr>
              <p:spPr>
                <a:xfrm>
                  <a:off x="111889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146">
                  <a:extLst>
                    <a:ext uri="{FF2B5EF4-FFF2-40B4-BE49-F238E27FC236}">
                      <a16:creationId xmlns:a16="http://schemas.microsoft.com/office/drawing/2014/main" id="{00C6F554-D0D5-4143-961B-6ADDA73B976D}"/>
                    </a:ext>
                  </a:extLst>
                </p:cNvPr>
                <p:cNvCxnSpPr/>
                <p:nvPr/>
              </p:nvCxnSpPr>
              <p:spPr>
                <a:xfrm>
                  <a:off x="112564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147">
                  <a:extLst>
                    <a:ext uri="{FF2B5EF4-FFF2-40B4-BE49-F238E27FC236}">
                      <a16:creationId xmlns:a16="http://schemas.microsoft.com/office/drawing/2014/main" id="{1AFC1E0B-043F-43F9-BCAA-9399E82FC74A}"/>
                    </a:ext>
                  </a:extLst>
                </p:cNvPr>
                <p:cNvCxnSpPr/>
                <p:nvPr/>
              </p:nvCxnSpPr>
              <p:spPr>
                <a:xfrm>
                  <a:off x="1145894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148">
                  <a:extLst>
                    <a:ext uri="{FF2B5EF4-FFF2-40B4-BE49-F238E27FC236}">
                      <a16:creationId xmlns:a16="http://schemas.microsoft.com/office/drawing/2014/main" id="{03915DB8-BE99-4D98-A8CA-2EAF7D2B9DCC}"/>
                    </a:ext>
                  </a:extLst>
                </p:cNvPr>
                <p:cNvCxnSpPr/>
                <p:nvPr/>
              </p:nvCxnSpPr>
              <p:spPr>
                <a:xfrm>
                  <a:off x="115939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149">
                  <a:extLst>
                    <a:ext uri="{FF2B5EF4-FFF2-40B4-BE49-F238E27FC236}">
                      <a16:creationId xmlns:a16="http://schemas.microsoft.com/office/drawing/2014/main" id="{F0BFDB9A-84DA-4EAF-8F0D-2B8F472EF3F2}"/>
                    </a:ext>
                  </a:extLst>
                </p:cNvPr>
                <p:cNvCxnSpPr/>
                <p:nvPr/>
              </p:nvCxnSpPr>
              <p:spPr>
                <a:xfrm>
                  <a:off x="1166148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150">
                  <a:extLst>
                    <a:ext uri="{FF2B5EF4-FFF2-40B4-BE49-F238E27FC236}">
                      <a16:creationId xmlns:a16="http://schemas.microsoft.com/office/drawing/2014/main" id="{9D098E2A-15AC-4141-A7D1-543359A25241}"/>
                    </a:ext>
                  </a:extLst>
                </p:cNvPr>
                <p:cNvCxnSpPr/>
                <p:nvPr/>
              </p:nvCxnSpPr>
              <p:spPr>
                <a:xfrm>
                  <a:off x="113914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151">
                  <a:extLst>
                    <a:ext uri="{FF2B5EF4-FFF2-40B4-BE49-F238E27FC236}">
                      <a16:creationId xmlns:a16="http://schemas.microsoft.com/office/drawing/2014/main" id="{BAB3EB44-03DB-4D93-B20F-C567A5D27858}"/>
                    </a:ext>
                  </a:extLst>
                </p:cNvPr>
                <p:cNvCxnSpPr/>
                <p:nvPr/>
              </p:nvCxnSpPr>
              <p:spPr>
                <a:xfrm>
                  <a:off x="110539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142">
                  <a:extLst>
                    <a:ext uri="{FF2B5EF4-FFF2-40B4-BE49-F238E27FC236}">
                      <a16:creationId xmlns:a16="http://schemas.microsoft.com/office/drawing/2014/main" id="{80E8904A-7D37-4F5B-9723-AD4D6223DD61}"/>
                    </a:ext>
                  </a:extLst>
                </p:cNvPr>
                <p:cNvCxnSpPr/>
                <p:nvPr/>
              </p:nvCxnSpPr>
              <p:spPr>
                <a:xfrm>
                  <a:off x="1180289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143">
                  <a:extLst>
                    <a:ext uri="{FF2B5EF4-FFF2-40B4-BE49-F238E27FC236}">
                      <a16:creationId xmlns:a16="http://schemas.microsoft.com/office/drawing/2014/main" id="{3AD1D9AB-80DB-471A-923B-9FF127978E66}"/>
                    </a:ext>
                  </a:extLst>
                </p:cNvPr>
                <p:cNvCxnSpPr/>
                <p:nvPr/>
              </p:nvCxnSpPr>
              <p:spPr>
                <a:xfrm>
                  <a:off x="1200542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144">
                  <a:extLst>
                    <a:ext uri="{FF2B5EF4-FFF2-40B4-BE49-F238E27FC236}">
                      <a16:creationId xmlns:a16="http://schemas.microsoft.com/office/drawing/2014/main" id="{14F07ABD-072B-4EA5-AE1A-2FD71A889B6F}"/>
                    </a:ext>
                  </a:extLst>
                </p:cNvPr>
                <p:cNvCxnSpPr/>
                <p:nvPr/>
              </p:nvCxnSpPr>
              <p:spPr>
                <a:xfrm>
                  <a:off x="1220794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145">
                  <a:extLst>
                    <a:ext uri="{FF2B5EF4-FFF2-40B4-BE49-F238E27FC236}">
                      <a16:creationId xmlns:a16="http://schemas.microsoft.com/office/drawing/2014/main" id="{ADC09FFB-2199-467C-9540-E829A33756D1}"/>
                    </a:ext>
                  </a:extLst>
                </p:cNvPr>
                <p:cNvCxnSpPr/>
                <p:nvPr/>
              </p:nvCxnSpPr>
              <p:spPr>
                <a:xfrm>
                  <a:off x="1187040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146">
                  <a:extLst>
                    <a:ext uri="{FF2B5EF4-FFF2-40B4-BE49-F238E27FC236}">
                      <a16:creationId xmlns:a16="http://schemas.microsoft.com/office/drawing/2014/main" id="{9BEF2E43-60B7-4715-BAD7-C36875ED6D7F}"/>
                    </a:ext>
                  </a:extLst>
                </p:cNvPr>
                <p:cNvCxnSpPr/>
                <p:nvPr/>
              </p:nvCxnSpPr>
              <p:spPr>
                <a:xfrm>
                  <a:off x="1193791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147">
                  <a:extLst>
                    <a:ext uri="{FF2B5EF4-FFF2-40B4-BE49-F238E27FC236}">
                      <a16:creationId xmlns:a16="http://schemas.microsoft.com/office/drawing/2014/main" id="{DDA1DAF0-3C06-4898-8F2B-A822CE7BC1C5}"/>
                    </a:ext>
                  </a:extLst>
                </p:cNvPr>
                <p:cNvCxnSpPr/>
                <p:nvPr/>
              </p:nvCxnSpPr>
              <p:spPr>
                <a:xfrm>
                  <a:off x="1214043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148">
                  <a:extLst>
                    <a:ext uri="{FF2B5EF4-FFF2-40B4-BE49-F238E27FC236}">
                      <a16:creationId xmlns:a16="http://schemas.microsoft.com/office/drawing/2014/main" id="{43129529-D95B-4F47-A0D8-4AEDBABA0F5D}"/>
                    </a:ext>
                  </a:extLst>
                </p:cNvPr>
                <p:cNvCxnSpPr/>
                <p:nvPr/>
              </p:nvCxnSpPr>
              <p:spPr>
                <a:xfrm>
                  <a:off x="1227545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149">
                  <a:extLst>
                    <a:ext uri="{FF2B5EF4-FFF2-40B4-BE49-F238E27FC236}">
                      <a16:creationId xmlns:a16="http://schemas.microsoft.com/office/drawing/2014/main" id="{1027AF06-BAD9-411E-B08E-86557FCEA032}"/>
                    </a:ext>
                  </a:extLst>
                </p:cNvPr>
                <p:cNvCxnSpPr/>
                <p:nvPr/>
              </p:nvCxnSpPr>
              <p:spPr>
                <a:xfrm>
                  <a:off x="1234297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150">
                  <a:extLst>
                    <a:ext uri="{FF2B5EF4-FFF2-40B4-BE49-F238E27FC236}">
                      <a16:creationId xmlns:a16="http://schemas.microsoft.com/office/drawing/2014/main" id="{75915BB1-F062-45CB-B83A-0DC373F6919B}"/>
                    </a:ext>
                  </a:extLst>
                </p:cNvPr>
                <p:cNvCxnSpPr/>
                <p:nvPr/>
              </p:nvCxnSpPr>
              <p:spPr>
                <a:xfrm>
                  <a:off x="1207292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151">
                  <a:extLst>
                    <a:ext uri="{FF2B5EF4-FFF2-40B4-BE49-F238E27FC236}">
                      <a16:creationId xmlns:a16="http://schemas.microsoft.com/office/drawing/2014/main" id="{484A416F-6108-4AC0-8B4E-81CC9281FB5D}"/>
                    </a:ext>
                  </a:extLst>
                </p:cNvPr>
                <p:cNvCxnSpPr/>
                <p:nvPr/>
              </p:nvCxnSpPr>
              <p:spPr>
                <a:xfrm>
                  <a:off x="1173538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TextBox 169">
                <a:extLst>
                  <a:ext uri="{FF2B5EF4-FFF2-40B4-BE49-F238E27FC236}">
                    <a16:creationId xmlns:a16="http://schemas.microsoft.com/office/drawing/2014/main" id="{0E5DCAD1-485E-44DE-986D-662FDC7CA6BB}"/>
                  </a:ext>
                </a:extLst>
              </p:cNvPr>
              <p:cNvSpPr txBox="1"/>
              <p:nvPr/>
            </p:nvSpPr>
            <p:spPr>
              <a:xfrm>
                <a:off x="4084247" y="649472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61" name="TextBox 170">
                <a:extLst>
                  <a:ext uri="{FF2B5EF4-FFF2-40B4-BE49-F238E27FC236}">
                    <a16:creationId xmlns:a16="http://schemas.microsoft.com/office/drawing/2014/main" id="{24A38E53-ED02-45EB-ACAD-EE2B9DDF245A}"/>
                  </a:ext>
                </a:extLst>
              </p:cNvPr>
              <p:cNvSpPr txBox="1"/>
              <p:nvPr/>
            </p:nvSpPr>
            <p:spPr>
              <a:xfrm>
                <a:off x="4751333" y="649472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Ter</a:t>
                </a:r>
              </a:p>
            </p:txBody>
          </p:sp>
          <p:sp>
            <p:nvSpPr>
              <p:cNvPr id="162" name="TextBox 172">
                <a:extLst>
                  <a:ext uri="{FF2B5EF4-FFF2-40B4-BE49-F238E27FC236}">
                    <a16:creationId xmlns:a16="http://schemas.microsoft.com/office/drawing/2014/main" id="{32133EC9-6320-4B13-B303-0280A724F433}"/>
                  </a:ext>
                </a:extLst>
              </p:cNvPr>
              <p:cNvSpPr txBox="1"/>
              <p:nvPr/>
            </p:nvSpPr>
            <p:spPr>
              <a:xfrm>
                <a:off x="5382285" y="649472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63" name="TextBox 176">
                <a:extLst>
                  <a:ext uri="{FF2B5EF4-FFF2-40B4-BE49-F238E27FC236}">
                    <a16:creationId xmlns:a16="http://schemas.microsoft.com/office/drawing/2014/main" id="{B8A293B4-89D4-4D66-96E8-742B4AA27E1C}"/>
                  </a:ext>
                </a:extLst>
              </p:cNvPr>
              <p:cNvSpPr txBox="1"/>
              <p:nvPr/>
            </p:nvSpPr>
            <p:spPr>
              <a:xfrm>
                <a:off x="6072582" y="649472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Qui</a:t>
                </a:r>
              </a:p>
            </p:txBody>
          </p:sp>
          <p:sp>
            <p:nvSpPr>
              <p:cNvPr id="168" name="TextBox 177">
                <a:extLst>
                  <a:ext uri="{FF2B5EF4-FFF2-40B4-BE49-F238E27FC236}">
                    <a16:creationId xmlns:a16="http://schemas.microsoft.com/office/drawing/2014/main" id="{1FC1AEBD-AAD3-497B-89ED-FB02DA0AC1B2}"/>
                  </a:ext>
                </a:extLst>
              </p:cNvPr>
              <p:cNvSpPr txBox="1"/>
              <p:nvPr/>
            </p:nvSpPr>
            <p:spPr>
              <a:xfrm>
                <a:off x="6749484" y="649472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  <p:sp>
            <p:nvSpPr>
              <p:cNvPr id="169" name="TextBox 179">
                <a:extLst>
                  <a:ext uri="{FF2B5EF4-FFF2-40B4-BE49-F238E27FC236}">
                    <a16:creationId xmlns:a16="http://schemas.microsoft.com/office/drawing/2014/main" id="{18887DD3-C57A-49E2-810A-F4B1146C9498}"/>
                  </a:ext>
                </a:extLst>
              </p:cNvPr>
              <p:cNvSpPr txBox="1"/>
              <p:nvPr/>
            </p:nvSpPr>
            <p:spPr>
              <a:xfrm>
                <a:off x="7419412" y="649472"/>
                <a:ext cx="415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Sab</a:t>
                </a:r>
              </a:p>
            </p:txBody>
          </p:sp>
          <p:sp>
            <p:nvSpPr>
              <p:cNvPr id="170" name="TextBox 180">
                <a:extLst>
                  <a:ext uri="{FF2B5EF4-FFF2-40B4-BE49-F238E27FC236}">
                    <a16:creationId xmlns:a16="http://schemas.microsoft.com/office/drawing/2014/main" id="{EE1904BC-FA9A-4BBF-8000-72197E7A1240}"/>
                  </a:ext>
                </a:extLst>
              </p:cNvPr>
              <p:cNvSpPr txBox="1"/>
              <p:nvPr/>
            </p:nvSpPr>
            <p:spPr>
              <a:xfrm>
                <a:off x="8025815" y="649472"/>
                <a:ext cx="490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Dom</a:t>
                </a:r>
              </a:p>
            </p:txBody>
          </p:sp>
          <p:sp>
            <p:nvSpPr>
              <p:cNvPr id="171" name="TextBox 169">
                <a:extLst>
                  <a:ext uri="{FF2B5EF4-FFF2-40B4-BE49-F238E27FC236}">
                    <a16:creationId xmlns:a16="http://schemas.microsoft.com/office/drawing/2014/main" id="{CC109158-2CF5-47FA-90B0-561A3E8ED6D6}"/>
                  </a:ext>
                </a:extLst>
              </p:cNvPr>
              <p:cNvSpPr txBox="1"/>
              <p:nvPr/>
            </p:nvSpPr>
            <p:spPr>
              <a:xfrm>
                <a:off x="8747968" y="654633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72" name="TextBox 170">
                <a:extLst>
                  <a:ext uri="{FF2B5EF4-FFF2-40B4-BE49-F238E27FC236}">
                    <a16:creationId xmlns:a16="http://schemas.microsoft.com/office/drawing/2014/main" id="{1E0FD78B-B7F3-4974-8BC4-21581C6847DE}"/>
                  </a:ext>
                </a:extLst>
              </p:cNvPr>
              <p:cNvSpPr txBox="1"/>
              <p:nvPr/>
            </p:nvSpPr>
            <p:spPr>
              <a:xfrm>
                <a:off x="9415054" y="654633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Ter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5EFA3F39-3E8A-44C1-AD71-57D63DFD4D74}"/>
                  </a:ext>
                </a:extLst>
              </p:cNvPr>
              <p:cNvSpPr txBox="1"/>
              <p:nvPr/>
            </p:nvSpPr>
            <p:spPr>
              <a:xfrm>
                <a:off x="10046006" y="654633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74" name="TextBox 176">
                <a:extLst>
                  <a:ext uri="{FF2B5EF4-FFF2-40B4-BE49-F238E27FC236}">
                    <a16:creationId xmlns:a16="http://schemas.microsoft.com/office/drawing/2014/main" id="{D7BE2BD1-FE31-42D9-A07E-E6705EA8B3CB}"/>
                  </a:ext>
                </a:extLst>
              </p:cNvPr>
              <p:cNvSpPr txBox="1"/>
              <p:nvPr/>
            </p:nvSpPr>
            <p:spPr>
              <a:xfrm>
                <a:off x="10736303" y="654633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Qui</a:t>
                </a:r>
              </a:p>
            </p:txBody>
          </p:sp>
          <p:sp>
            <p:nvSpPr>
              <p:cNvPr id="175" name="TextBox 177">
                <a:extLst>
                  <a:ext uri="{FF2B5EF4-FFF2-40B4-BE49-F238E27FC236}">
                    <a16:creationId xmlns:a16="http://schemas.microsoft.com/office/drawing/2014/main" id="{FA765411-E473-41BB-A13C-7B6FE8F18164}"/>
                  </a:ext>
                </a:extLst>
              </p:cNvPr>
              <p:cNvSpPr txBox="1"/>
              <p:nvPr/>
            </p:nvSpPr>
            <p:spPr>
              <a:xfrm>
                <a:off x="11413205" y="654633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</p:grp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EE1B8A03-96BD-46D7-B170-7FAE0089DEA0}"/>
                </a:ext>
              </a:extLst>
            </p:cNvPr>
            <p:cNvSpPr txBox="1"/>
            <p:nvPr/>
          </p:nvSpPr>
          <p:spPr>
            <a:xfrm>
              <a:off x="6807346" y="732172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19/10</a:t>
              </a:r>
            </a:p>
          </p:txBody>
        </p:sp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DA61CB0E-F6A3-4753-B582-4DFA99373F5A}"/>
                </a:ext>
              </a:extLst>
            </p:cNvPr>
            <p:cNvSpPr txBox="1"/>
            <p:nvPr/>
          </p:nvSpPr>
          <p:spPr>
            <a:xfrm>
              <a:off x="8523669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22/10</a:t>
              </a:r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4BC9077B-69E0-49F1-9015-9616001DF0F4}"/>
                </a:ext>
              </a:extLst>
            </p:cNvPr>
            <p:cNvSpPr txBox="1"/>
            <p:nvPr/>
          </p:nvSpPr>
          <p:spPr>
            <a:xfrm>
              <a:off x="11481338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26/10</a:t>
              </a:r>
            </a:p>
          </p:txBody>
        </p:sp>
        <p:sp>
          <p:nvSpPr>
            <p:cNvPr id="158" name="CaixaDeTexto 157">
              <a:extLst>
                <a:ext uri="{FF2B5EF4-FFF2-40B4-BE49-F238E27FC236}">
                  <a16:creationId xmlns:a16="http://schemas.microsoft.com/office/drawing/2014/main" id="{87BBD6F9-1951-4EAF-B7D8-F75605B57BEE}"/>
                </a:ext>
              </a:extLst>
            </p:cNvPr>
            <p:cNvSpPr txBox="1"/>
            <p:nvPr/>
          </p:nvSpPr>
          <p:spPr>
            <a:xfrm>
              <a:off x="3846554" y="737301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61118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Diagrama 61">
            <a:extLst>
              <a:ext uri="{FF2B5EF4-FFF2-40B4-BE49-F238E27FC236}">
                <a16:creationId xmlns:a16="http://schemas.microsoft.com/office/drawing/2014/main" id="{1E064434-027C-4FD7-A8DF-5D0DD5B590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5941802"/>
              </p:ext>
            </p:extLst>
          </p:nvPr>
        </p:nvGraphicFramePr>
        <p:xfrm>
          <a:off x="291603" y="-64828"/>
          <a:ext cx="11400429" cy="698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4" name="Retângulo 63">
            <a:extLst>
              <a:ext uri="{FF2B5EF4-FFF2-40B4-BE49-F238E27FC236}">
                <a16:creationId xmlns:a16="http://schemas.microsoft.com/office/drawing/2014/main" id="{D682E5CC-1D7B-465B-928B-E4C9C9DEC5AB}"/>
              </a:ext>
            </a:extLst>
          </p:cNvPr>
          <p:cNvSpPr/>
          <p:nvPr/>
        </p:nvSpPr>
        <p:spPr>
          <a:xfrm>
            <a:off x="409433" y="6359857"/>
            <a:ext cx="191068" cy="2047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8215DD25-C385-4107-A13F-B14C4B9A32C6}"/>
              </a:ext>
            </a:extLst>
          </p:cNvPr>
          <p:cNvSpPr txBox="1"/>
          <p:nvPr/>
        </p:nvSpPr>
        <p:spPr>
          <a:xfrm>
            <a:off x="600501" y="6308326"/>
            <a:ext cx="2739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Líder/Coordenador, Desenvolvedor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1A87CD0-A976-4776-8115-65520FCC07F7}"/>
              </a:ext>
            </a:extLst>
          </p:cNvPr>
          <p:cNvSpPr txBox="1">
            <a:spLocks/>
          </p:cNvSpPr>
          <p:nvPr/>
        </p:nvSpPr>
        <p:spPr>
          <a:xfrm>
            <a:off x="361265" y="4762866"/>
            <a:ext cx="2808549" cy="140116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Full time: 25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Half time: 19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Total</a:t>
            </a:r>
            <a:r>
              <a:rPr lang="en-US" sz="1400"/>
              <a:t>: 44</a:t>
            </a:r>
            <a:endParaRPr lang="en-US" sz="14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14D57-BB21-48F0-A0B2-485597504157}"/>
              </a:ext>
            </a:extLst>
          </p:cNvPr>
          <p:cNvSpPr/>
          <p:nvPr/>
        </p:nvSpPr>
        <p:spPr>
          <a:xfrm>
            <a:off x="3386455" y="6359857"/>
            <a:ext cx="191068" cy="204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A499CA-D3BB-473B-BE78-235A63465063}"/>
              </a:ext>
            </a:extLst>
          </p:cNvPr>
          <p:cNvSpPr txBox="1"/>
          <p:nvPr/>
        </p:nvSpPr>
        <p:spPr>
          <a:xfrm>
            <a:off x="3577523" y="6308326"/>
            <a:ext cx="614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Férias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418735C-562F-4286-BABF-4C25A58FAB30}"/>
              </a:ext>
            </a:extLst>
          </p:cNvPr>
          <p:cNvSpPr/>
          <p:nvPr/>
        </p:nvSpPr>
        <p:spPr>
          <a:xfrm>
            <a:off x="4266945" y="6359857"/>
            <a:ext cx="191068" cy="2047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0340B24-B258-407D-9776-EFA84FFEB07C}"/>
              </a:ext>
            </a:extLst>
          </p:cNvPr>
          <p:cNvSpPr txBox="1"/>
          <p:nvPr/>
        </p:nvSpPr>
        <p:spPr>
          <a:xfrm>
            <a:off x="4458013" y="6308326"/>
            <a:ext cx="894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São Paulo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3C9C7E-5EB2-4B7C-B1E7-ABAB77C8DBDA}"/>
              </a:ext>
            </a:extLst>
          </p:cNvPr>
          <p:cNvSpPr/>
          <p:nvPr/>
        </p:nvSpPr>
        <p:spPr>
          <a:xfrm>
            <a:off x="5445597" y="6359857"/>
            <a:ext cx="191068" cy="204716"/>
          </a:xfrm>
          <a:prstGeom prst="rect">
            <a:avLst/>
          </a:prstGeom>
          <a:solidFill>
            <a:srgbClr val="A5CE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95C791C-FBB5-46FD-B83F-65D50489CBFD}"/>
              </a:ext>
            </a:extLst>
          </p:cNvPr>
          <p:cNvSpPr txBox="1"/>
          <p:nvPr/>
        </p:nvSpPr>
        <p:spPr>
          <a:xfrm>
            <a:off x="5636665" y="6308326"/>
            <a:ext cx="1226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Em formação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BC321A8-18D6-407D-8F2B-8B244B24B41D}"/>
              </a:ext>
            </a:extLst>
          </p:cNvPr>
          <p:cNvSpPr/>
          <p:nvPr/>
        </p:nvSpPr>
        <p:spPr>
          <a:xfrm>
            <a:off x="6850191" y="6359857"/>
            <a:ext cx="191068" cy="204716"/>
          </a:xfrm>
          <a:prstGeom prst="rect">
            <a:avLst/>
          </a:prstGeom>
          <a:solidFill>
            <a:srgbClr val="FDA1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EF6DACD-2899-491C-853F-97978EE2BC92}"/>
              </a:ext>
            </a:extLst>
          </p:cNvPr>
          <p:cNvSpPr txBox="1"/>
          <p:nvPr/>
        </p:nvSpPr>
        <p:spPr>
          <a:xfrm>
            <a:off x="7041259" y="6308326"/>
            <a:ext cx="952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Desligado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5F868A5-AD97-4532-B93B-57FBA49ED736}"/>
              </a:ext>
            </a:extLst>
          </p:cNvPr>
          <p:cNvSpPr/>
          <p:nvPr/>
        </p:nvSpPr>
        <p:spPr>
          <a:xfrm>
            <a:off x="7999631" y="6359857"/>
            <a:ext cx="191068" cy="20471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5212ED0-4DAC-419B-9648-3E0984BDD734}"/>
              </a:ext>
            </a:extLst>
          </p:cNvPr>
          <p:cNvSpPr txBox="1"/>
          <p:nvPr/>
        </p:nvSpPr>
        <p:spPr>
          <a:xfrm>
            <a:off x="8190699" y="6308326"/>
            <a:ext cx="1226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Emprestado</a:t>
            </a:r>
          </a:p>
        </p:txBody>
      </p:sp>
    </p:spTree>
    <p:extLst>
      <p:ext uri="{BB962C8B-B14F-4D97-AF65-F5344CB8AC3E}">
        <p14:creationId xmlns:p14="http://schemas.microsoft.com/office/powerpoint/2010/main" val="8003412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F1D3E77-85F6-406F-8705-B6653A1F3081}"/>
              </a:ext>
            </a:extLst>
          </p:cNvPr>
          <p:cNvCxnSpPr>
            <a:cxnSpLocks/>
          </p:cNvCxnSpPr>
          <p:nvPr/>
        </p:nvCxnSpPr>
        <p:spPr>
          <a:xfrm>
            <a:off x="3758940" y="202380"/>
            <a:ext cx="20437" cy="6387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F199D372-1972-48CD-B629-813AB7FC67D0}"/>
              </a:ext>
            </a:extLst>
          </p:cNvPr>
          <p:cNvSpPr txBox="1">
            <a:spLocks/>
          </p:cNvSpPr>
          <p:nvPr/>
        </p:nvSpPr>
        <p:spPr>
          <a:xfrm>
            <a:off x="125862" y="83530"/>
            <a:ext cx="3567020" cy="5943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Produto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/>
                </a:solidFill>
              </a:rPr>
              <a:t>Jarvis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ADD7F16-89AD-46BC-88EE-9C968EECA3D9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3704621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Report de Atividades x Planejamento</a:t>
            </a:r>
            <a:endParaRPr lang="uk-UA" sz="1600" dirty="0"/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7C755306-A7E4-4D5B-92F6-76B43006CEB2}"/>
              </a:ext>
            </a:extLst>
          </p:cNvPr>
          <p:cNvSpPr/>
          <p:nvPr/>
        </p:nvSpPr>
        <p:spPr>
          <a:xfrm>
            <a:off x="1916020" y="1077244"/>
            <a:ext cx="1703841" cy="1271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31">
            <a:extLst>
              <a:ext uri="{FF2B5EF4-FFF2-40B4-BE49-F238E27FC236}">
                <a16:creationId xmlns:a16="http://schemas.microsoft.com/office/drawing/2014/main" id="{387284FA-C6E8-4C35-82A5-91E3E69BBFC5}"/>
              </a:ext>
            </a:extLst>
          </p:cNvPr>
          <p:cNvSpPr/>
          <p:nvPr/>
        </p:nvSpPr>
        <p:spPr>
          <a:xfrm>
            <a:off x="1916019" y="1272554"/>
            <a:ext cx="1703841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Rodolfo Freire</a:t>
            </a:r>
          </a:p>
        </p:txBody>
      </p:sp>
      <p:sp>
        <p:nvSpPr>
          <p:cNvPr id="167" name="Rectangle 32">
            <a:extLst>
              <a:ext uri="{FF2B5EF4-FFF2-40B4-BE49-F238E27FC236}">
                <a16:creationId xmlns:a16="http://schemas.microsoft.com/office/drawing/2014/main" id="{ECBEED2E-3807-4CF7-BA9A-797A3D966696}"/>
              </a:ext>
            </a:extLst>
          </p:cNvPr>
          <p:cNvSpPr/>
          <p:nvPr/>
        </p:nvSpPr>
        <p:spPr>
          <a:xfrm>
            <a:off x="1916020" y="1535828"/>
            <a:ext cx="1678125" cy="677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i="1" dirty="0" err="1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Desenvolvedor</a:t>
            </a:r>
            <a:endParaRPr lang="en-US" sz="1400" i="1" dirty="0">
              <a:solidFill>
                <a:schemeClr val="bg2"/>
              </a:solidFill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0730A74-C9F5-4E9A-B7C2-D4EB1B1FF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495131"/>
              </p:ext>
            </p:extLst>
          </p:nvPr>
        </p:nvGraphicFramePr>
        <p:xfrm>
          <a:off x="207496" y="2425001"/>
          <a:ext cx="341704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3">
                  <a:extLst>
                    <a:ext uri="{9D8B030D-6E8A-4147-A177-3AD203B41FA5}">
                      <a16:colId xmlns:a16="http://schemas.microsoft.com/office/drawing/2014/main" val="2129890413"/>
                    </a:ext>
                  </a:extLst>
                </a:gridCol>
                <a:gridCol w="1708523">
                  <a:extLst>
                    <a:ext uri="{9D8B030D-6E8A-4147-A177-3AD203B41FA5}">
                      <a16:colId xmlns:a16="http://schemas.microsoft.com/office/drawing/2014/main" val="4020646676"/>
                    </a:ext>
                  </a:extLst>
                </a:gridCol>
              </a:tblGrid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SKILLS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NÍVEL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1315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Java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3400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351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.Net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8783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Banco de Dados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54984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Infraestrutura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511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Arquitetura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32098"/>
                  </a:ext>
                </a:extLst>
              </a:tr>
            </a:tbl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922830DA-2F28-45A8-B569-8F9079DAB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504550"/>
              </p:ext>
            </p:extLst>
          </p:nvPr>
        </p:nvGraphicFramePr>
        <p:xfrm>
          <a:off x="339405" y="4755600"/>
          <a:ext cx="29083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Worksheet" r:id="rId3" imgW="2908325" imgH="2032175" progId="Excel.Sheet.12">
                  <p:link updateAutomatic="1"/>
                </p:oleObj>
              </mc:Choice>
              <mc:Fallback>
                <p:oleObj name="Worksheet" r:id="rId3" imgW="2908325" imgH="2032175" progId="Excel.Sheet.12">
                  <p:link updateAutomatic="1"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922830DA-2F28-45A8-B569-8F9079DAB4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9405" y="4755600"/>
                        <a:ext cx="2908300" cy="20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2AF74CA5-FC24-415E-B83E-F3943A075A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575174"/>
              </p:ext>
            </p:extLst>
          </p:nvPr>
        </p:nvGraphicFramePr>
        <p:xfrm>
          <a:off x="3949700" y="10044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Worksheet" r:id="rId5" imgW="8013577" imgH="2832275" progId="Excel.Sheet.12">
                  <p:link updateAutomatic="1"/>
                </p:oleObj>
              </mc:Choice>
              <mc:Fallback>
                <p:oleObj name="Worksheet" r:id="rId5" imgW="8013577" imgH="2832275" progId="Excel.Sheet.12">
                  <p:link updateAutomatic="1"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2AF74CA5-FC24-415E-B83E-F3943A075A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49700" y="10044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6B03D17C-3045-48DF-A63B-724562852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4843056"/>
              </p:ext>
            </p:extLst>
          </p:nvPr>
        </p:nvGraphicFramePr>
        <p:xfrm>
          <a:off x="3949700" y="39096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Worksheet" r:id="rId7" imgW="8013577" imgH="2832275" progId="Excel.Sheet.12">
                  <p:link updateAutomatic="1"/>
                </p:oleObj>
              </mc:Choice>
              <mc:Fallback>
                <p:oleObj name="Worksheet" r:id="rId7" imgW="8013577" imgH="2832275" progId="Excel.Sheet.12">
                  <p:link updateAutomatic="1"/>
                  <p:pic>
                    <p:nvPicPr>
                      <p:cNvPr id="12" name="Objeto 11">
                        <a:extLst>
                          <a:ext uri="{FF2B5EF4-FFF2-40B4-BE49-F238E27FC236}">
                            <a16:creationId xmlns:a16="http://schemas.microsoft.com/office/drawing/2014/main" id="{6B03D17C-3045-48DF-A63B-724562852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49700" y="39096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241DF764-24D2-4498-B794-DF4284F2BF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923" y="1077243"/>
            <a:ext cx="1699096" cy="1271588"/>
          </a:xfrm>
          <a:prstGeom prst="rect">
            <a:avLst/>
          </a:prstGeom>
        </p:spPr>
      </p:pic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05513DAD-285F-4032-8B48-074AF3AFD618}"/>
              </a:ext>
            </a:extLst>
          </p:cNvPr>
          <p:cNvGrpSpPr/>
          <p:nvPr/>
        </p:nvGrpSpPr>
        <p:grpSpPr>
          <a:xfrm>
            <a:off x="3846554" y="13368"/>
            <a:ext cx="8192499" cy="954765"/>
            <a:chOff x="3846554" y="13368"/>
            <a:chExt cx="8192499" cy="954765"/>
          </a:xfrm>
        </p:grpSpPr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7A525DAE-8887-4C8D-AD5A-0DE2E55DD64F}"/>
                </a:ext>
              </a:extLst>
            </p:cNvPr>
            <p:cNvGrpSpPr/>
            <p:nvPr/>
          </p:nvGrpSpPr>
          <p:grpSpPr>
            <a:xfrm>
              <a:off x="3971770" y="13368"/>
              <a:ext cx="7938464" cy="685517"/>
              <a:chOff x="3971770" y="649472"/>
              <a:chExt cx="7938464" cy="685517"/>
            </a:xfrm>
          </p:grpSpPr>
          <p:grpSp>
            <p:nvGrpSpPr>
              <p:cNvPr id="159" name="Agrupar 158">
                <a:extLst>
                  <a:ext uri="{FF2B5EF4-FFF2-40B4-BE49-F238E27FC236}">
                    <a16:creationId xmlns:a16="http://schemas.microsoft.com/office/drawing/2014/main" id="{3D04BF11-D721-4599-8406-3751D3015AC9}"/>
                  </a:ext>
                </a:extLst>
              </p:cNvPr>
              <p:cNvGrpSpPr/>
              <p:nvPr/>
            </p:nvGrpSpPr>
            <p:grpSpPr>
              <a:xfrm>
                <a:off x="3971770" y="916125"/>
                <a:ext cx="7938464" cy="418864"/>
                <a:chOff x="4235567" y="1210638"/>
                <a:chExt cx="8107407" cy="572332"/>
              </a:xfrm>
            </p:grpSpPr>
            <p:cxnSp>
              <p:nvCxnSpPr>
                <p:cNvPr id="176" name="Straight Connector 19">
                  <a:extLst>
                    <a:ext uri="{FF2B5EF4-FFF2-40B4-BE49-F238E27FC236}">
                      <a16:creationId xmlns:a16="http://schemas.microsoft.com/office/drawing/2014/main" id="{0DB2C461-4181-4DFC-9D4E-C19165D66E4D}"/>
                    </a:ext>
                  </a:extLst>
                </p:cNvPr>
                <p:cNvCxnSpPr/>
                <p:nvPr/>
              </p:nvCxnSpPr>
              <p:spPr>
                <a:xfrm>
                  <a:off x="43705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20">
                  <a:extLst>
                    <a:ext uri="{FF2B5EF4-FFF2-40B4-BE49-F238E27FC236}">
                      <a16:creationId xmlns:a16="http://schemas.microsoft.com/office/drawing/2014/main" id="{8506F9B4-8BD8-428F-975B-A522677D8ACD}"/>
                    </a:ext>
                  </a:extLst>
                </p:cNvPr>
                <p:cNvCxnSpPr/>
                <p:nvPr/>
              </p:nvCxnSpPr>
              <p:spPr>
                <a:xfrm>
                  <a:off x="457310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21">
                  <a:extLst>
                    <a:ext uri="{FF2B5EF4-FFF2-40B4-BE49-F238E27FC236}">
                      <a16:creationId xmlns:a16="http://schemas.microsoft.com/office/drawing/2014/main" id="{BECF3D7F-7835-415B-ABB2-47BF76C121B4}"/>
                    </a:ext>
                  </a:extLst>
                </p:cNvPr>
                <p:cNvCxnSpPr/>
                <p:nvPr/>
              </p:nvCxnSpPr>
              <p:spPr>
                <a:xfrm>
                  <a:off x="477563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22">
                  <a:extLst>
                    <a:ext uri="{FF2B5EF4-FFF2-40B4-BE49-F238E27FC236}">
                      <a16:creationId xmlns:a16="http://schemas.microsoft.com/office/drawing/2014/main" id="{612F2207-9F10-4B9D-A057-EC230A33740E}"/>
                    </a:ext>
                  </a:extLst>
                </p:cNvPr>
                <p:cNvCxnSpPr/>
                <p:nvPr/>
              </p:nvCxnSpPr>
              <p:spPr>
                <a:xfrm>
                  <a:off x="443809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23">
                  <a:extLst>
                    <a:ext uri="{FF2B5EF4-FFF2-40B4-BE49-F238E27FC236}">
                      <a16:creationId xmlns:a16="http://schemas.microsoft.com/office/drawing/2014/main" id="{46AF31E5-587E-4F07-B729-AC1A89FC2F1F}"/>
                    </a:ext>
                  </a:extLst>
                </p:cNvPr>
                <p:cNvCxnSpPr/>
                <p:nvPr/>
              </p:nvCxnSpPr>
              <p:spPr>
                <a:xfrm>
                  <a:off x="45056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24">
                  <a:extLst>
                    <a:ext uri="{FF2B5EF4-FFF2-40B4-BE49-F238E27FC236}">
                      <a16:creationId xmlns:a16="http://schemas.microsoft.com/office/drawing/2014/main" id="{83EE12B0-8392-492F-995B-E126676BC144}"/>
                    </a:ext>
                  </a:extLst>
                </p:cNvPr>
                <p:cNvCxnSpPr/>
                <p:nvPr/>
              </p:nvCxnSpPr>
              <p:spPr>
                <a:xfrm>
                  <a:off x="47081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25">
                  <a:extLst>
                    <a:ext uri="{FF2B5EF4-FFF2-40B4-BE49-F238E27FC236}">
                      <a16:creationId xmlns:a16="http://schemas.microsoft.com/office/drawing/2014/main" id="{162AC5B1-7EB9-496A-AE92-38CA75194D6E}"/>
                    </a:ext>
                  </a:extLst>
                </p:cNvPr>
                <p:cNvCxnSpPr/>
                <p:nvPr/>
              </p:nvCxnSpPr>
              <p:spPr>
                <a:xfrm>
                  <a:off x="48431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26">
                  <a:extLst>
                    <a:ext uri="{FF2B5EF4-FFF2-40B4-BE49-F238E27FC236}">
                      <a16:creationId xmlns:a16="http://schemas.microsoft.com/office/drawing/2014/main" id="{C75196B4-2D6F-42B6-B86E-DD3DB318CA55}"/>
                    </a:ext>
                  </a:extLst>
                </p:cNvPr>
                <p:cNvCxnSpPr/>
                <p:nvPr/>
              </p:nvCxnSpPr>
              <p:spPr>
                <a:xfrm>
                  <a:off x="491064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27">
                  <a:extLst>
                    <a:ext uri="{FF2B5EF4-FFF2-40B4-BE49-F238E27FC236}">
                      <a16:creationId xmlns:a16="http://schemas.microsoft.com/office/drawing/2014/main" id="{F98C1A7B-816E-4454-9CAE-717239632970}"/>
                    </a:ext>
                  </a:extLst>
                </p:cNvPr>
                <p:cNvCxnSpPr/>
                <p:nvPr/>
              </p:nvCxnSpPr>
              <p:spPr>
                <a:xfrm>
                  <a:off x="46406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28">
                  <a:extLst>
                    <a:ext uri="{FF2B5EF4-FFF2-40B4-BE49-F238E27FC236}">
                      <a16:creationId xmlns:a16="http://schemas.microsoft.com/office/drawing/2014/main" id="{78C031CA-59A6-466B-B3C5-72B137B09D66}"/>
                    </a:ext>
                  </a:extLst>
                </p:cNvPr>
                <p:cNvCxnSpPr/>
                <p:nvPr/>
              </p:nvCxnSpPr>
              <p:spPr>
                <a:xfrm>
                  <a:off x="43030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29">
                  <a:extLst>
                    <a:ext uri="{FF2B5EF4-FFF2-40B4-BE49-F238E27FC236}">
                      <a16:creationId xmlns:a16="http://schemas.microsoft.com/office/drawing/2014/main" id="{04904A94-1877-49F4-83AB-DC4CF4EC895D}"/>
                    </a:ext>
                  </a:extLst>
                </p:cNvPr>
                <p:cNvCxnSpPr/>
                <p:nvPr/>
              </p:nvCxnSpPr>
              <p:spPr>
                <a:xfrm>
                  <a:off x="423556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32">
                  <a:extLst>
                    <a:ext uri="{FF2B5EF4-FFF2-40B4-BE49-F238E27FC236}">
                      <a16:creationId xmlns:a16="http://schemas.microsoft.com/office/drawing/2014/main" id="{76B1A638-917A-4C0B-81A4-0570D4809455}"/>
                    </a:ext>
                  </a:extLst>
                </p:cNvPr>
                <p:cNvCxnSpPr/>
                <p:nvPr/>
              </p:nvCxnSpPr>
              <p:spPr>
                <a:xfrm>
                  <a:off x="50456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33">
                  <a:extLst>
                    <a:ext uri="{FF2B5EF4-FFF2-40B4-BE49-F238E27FC236}">
                      <a16:creationId xmlns:a16="http://schemas.microsoft.com/office/drawing/2014/main" id="{0939C7DC-76DC-4E8A-B478-412E1586763B}"/>
                    </a:ext>
                  </a:extLst>
                </p:cNvPr>
                <p:cNvCxnSpPr/>
                <p:nvPr/>
              </p:nvCxnSpPr>
              <p:spPr>
                <a:xfrm>
                  <a:off x="5248191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34">
                  <a:extLst>
                    <a:ext uri="{FF2B5EF4-FFF2-40B4-BE49-F238E27FC236}">
                      <a16:creationId xmlns:a16="http://schemas.microsoft.com/office/drawing/2014/main" id="{2011FE25-C915-4557-BB8B-A290C8C65DCE}"/>
                    </a:ext>
                  </a:extLst>
                </p:cNvPr>
                <p:cNvCxnSpPr/>
                <p:nvPr/>
              </p:nvCxnSpPr>
              <p:spPr>
                <a:xfrm>
                  <a:off x="545071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35">
                  <a:extLst>
                    <a:ext uri="{FF2B5EF4-FFF2-40B4-BE49-F238E27FC236}">
                      <a16:creationId xmlns:a16="http://schemas.microsoft.com/office/drawing/2014/main" id="{7A82D1B1-FCC2-4908-A287-64DF8BF274D9}"/>
                    </a:ext>
                  </a:extLst>
                </p:cNvPr>
                <p:cNvCxnSpPr/>
                <p:nvPr/>
              </p:nvCxnSpPr>
              <p:spPr>
                <a:xfrm>
                  <a:off x="511317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36">
                  <a:extLst>
                    <a:ext uri="{FF2B5EF4-FFF2-40B4-BE49-F238E27FC236}">
                      <a16:creationId xmlns:a16="http://schemas.microsoft.com/office/drawing/2014/main" id="{DCAF87A2-E9DD-4905-90AA-10553C5851E5}"/>
                    </a:ext>
                  </a:extLst>
                </p:cNvPr>
                <p:cNvCxnSpPr/>
                <p:nvPr/>
              </p:nvCxnSpPr>
              <p:spPr>
                <a:xfrm>
                  <a:off x="518068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37">
                  <a:extLst>
                    <a:ext uri="{FF2B5EF4-FFF2-40B4-BE49-F238E27FC236}">
                      <a16:creationId xmlns:a16="http://schemas.microsoft.com/office/drawing/2014/main" id="{D469F463-F121-4799-BD3A-447FB73C22F7}"/>
                    </a:ext>
                  </a:extLst>
                </p:cNvPr>
                <p:cNvCxnSpPr/>
                <p:nvPr/>
              </p:nvCxnSpPr>
              <p:spPr>
                <a:xfrm>
                  <a:off x="538320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8">
                  <a:extLst>
                    <a:ext uri="{FF2B5EF4-FFF2-40B4-BE49-F238E27FC236}">
                      <a16:creationId xmlns:a16="http://schemas.microsoft.com/office/drawing/2014/main" id="{FF19786A-4A82-443A-B7FF-754D6209D3E5}"/>
                    </a:ext>
                  </a:extLst>
                </p:cNvPr>
                <p:cNvCxnSpPr/>
                <p:nvPr/>
              </p:nvCxnSpPr>
              <p:spPr>
                <a:xfrm>
                  <a:off x="551822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9">
                  <a:extLst>
                    <a:ext uri="{FF2B5EF4-FFF2-40B4-BE49-F238E27FC236}">
                      <a16:creationId xmlns:a16="http://schemas.microsoft.com/office/drawing/2014/main" id="{B7108388-B9F2-425F-B714-8BA9896324FD}"/>
                    </a:ext>
                  </a:extLst>
                </p:cNvPr>
                <p:cNvCxnSpPr/>
                <p:nvPr/>
              </p:nvCxnSpPr>
              <p:spPr>
                <a:xfrm>
                  <a:off x="558573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40">
                  <a:extLst>
                    <a:ext uri="{FF2B5EF4-FFF2-40B4-BE49-F238E27FC236}">
                      <a16:creationId xmlns:a16="http://schemas.microsoft.com/office/drawing/2014/main" id="{9572576C-CA70-4AF0-89A6-E3FAD64A819C}"/>
                    </a:ext>
                  </a:extLst>
                </p:cNvPr>
                <p:cNvCxnSpPr/>
                <p:nvPr/>
              </p:nvCxnSpPr>
              <p:spPr>
                <a:xfrm>
                  <a:off x="531569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41">
                  <a:extLst>
                    <a:ext uri="{FF2B5EF4-FFF2-40B4-BE49-F238E27FC236}">
                      <a16:creationId xmlns:a16="http://schemas.microsoft.com/office/drawing/2014/main" id="{1FB39093-2758-49CC-BB35-CA7D9F188605}"/>
                    </a:ext>
                  </a:extLst>
                </p:cNvPr>
                <p:cNvCxnSpPr/>
                <p:nvPr/>
              </p:nvCxnSpPr>
              <p:spPr>
                <a:xfrm>
                  <a:off x="49781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44">
                  <a:extLst>
                    <a:ext uri="{FF2B5EF4-FFF2-40B4-BE49-F238E27FC236}">
                      <a16:creationId xmlns:a16="http://schemas.microsoft.com/office/drawing/2014/main" id="{C66C3015-BC2D-407B-8BF5-488FB82A8B5C}"/>
                    </a:ext>
                  </a:extLst>
                </p:cNvPr>
                <p:cNvCxnSpPr/>
                <p:nvPr/>
              </p:nvCxnSpPr>
              <p:spPr>
                <a:xfrm>
                  <a:off x="572074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45">
                  <a:extLst>
                    <a:ext uri="{FF2B5EF4-FFF2-40B4-BE49-F238E27FC236}">
                      <a16:creationId xmlns:a16="http://schemas.microsoft.com/office/drawing/2014/main" id="{4276D9B2-DFB2-4B94-A542-DD808277D06F}"/>
                    </a:ext>
                  </a:extLst>
                </p:cNvPr>
                <p:cNvCxnSpPr/>
                <p:nvPr/>
              </p:nvCxnSpPr>
              <p:spPr>
                <a:xfrm>
                  <a:off x="592327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46">
                  <a:extLst>
                    <a:ext uri="{FF2B5EF4-FFF2-40B4-BE49-F238E27FC236}">
                      <a16:creationId xmlns:a16="http://schemas.microsoft.com/office/drawing/2014/main" id="{799BE764-02AC-4031-800F-71732B7AF9F9}"/>
                    </a:ext>
                  </a:extLst>
                </p:cNvPr>
                <p:cNvCxnSpPr/>
                <p:nvPr/>
              </p:nvCxnSpPr>
              <p:spPr>
                <a:xfrm>
                  <a:off x="612579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47">
                  <a:extLst>
                    <a:ext uri="{FF2B5EF4-FFF2-40B4-BE49-F238E27FC236}">
                      <a16:creationId xmlns:a16="http://schemas.microsoft.com/office/drawing/2014/main" id="{DF62D910-8B7B-468A-837D-D676139D0C00}"/>
                    </a:ext>
                  </a:extLst>
                </p:cNvPr>
                <p:cNvCxnSpPr/>
                <p:nvPr/>
              </p:nvCxnSpPr>
              <p:spPr>
                <a:xfrm>
                  <a:off x="578825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48">
                  <a:extLst>
                    <a:ext uri="{FF2B5EF4-FFF2-40B4-BE49-F238E27FC236}">
                      <a16:creationId xmlns:a16="http://schemas.microsoft.com/office/drawing/2014/main" id="{9534248D-6373-4D01-A9DC-656A652CF298}"/>
                    </a:ext>
                  </a:extLst>
                </p:cNvPr>
                <p:cNvCxnSpPr/>
                <p:nvPr/>
              </p:nvCxnSpPr>
              <p:spPr>
                <a:xfrm>
                  <a:off x="585576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49">
                  <a:extLst>
                    <a:ext uri="{FF2B5EF4-FFF2-40B4-BE49-F238E27FC236}">
                      <a16:creationId xmlns:a16="http://schemas.microsoft.com/office/drawing/2014/main" id="{AF710D1A-4A54-40B4-A9BB-14117F98566D}"/>
                    </a:ext>
                  </a:extLst>
                </p:cNvPr>
                <p:cNvCxnSpPr/>
                <p:nvPr/>
              </p:nvCxnSpPr>
              <p:spPr>
                <a:xfrm>
                  <a:off x="605829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50">
                  <a:extLst>
                    <a:ext uri="{FF2B5EF4-FFF2-40B4-BE49-F238E27FC236}">
                      <a16:creationId xmlns:a16="http://schemas.microsoft.com/office/drawing/2014/main" id="{277BC43E-C4F2-4700-8E8D-774FAD29989F}"/>
                    </a:ext>
                  </a:extLst>
                </p:cNvPr>
                <p:cNvCxnSpPr/>
                <p:nvPr/>
              </p:nvCxnSpPr>
              <p:spPr>
                <a:xfrm>
                  <a:off x="619330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51">
                  <a:extLst>
                    <a:ext uri="{FF2B5EF4-FFF2-40B4-BE49-F238E27FC236}">
                      <a16:creationId xmlns:a16="http://schemas.microsoft.com/office/drawing/2014/main" id="{78B4FDEC-9483-4EC3-A3CA-3E7F0477FE87}"/>
                    </a:ext>
                  </a:extLst>
                </p:cNvPr>
                <p:cNvCxnSpPr/>
                <p:nvPr/>
              </p:nvCxnSpPr>
              <p:spPr>
                <a:xfrm>
                  <a:off x="626081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52">
                  <a:extLst>
                    <a:ext uri="{FF2B5EF4-FFF2-40B4-BE49-F238E27FC236}">
                      <a16:creationId xmlns:a16="http://schemas.microsoft.com/office/drawing/2014/main" id="{26B93490-B43F-4A26-9964-07B184A267B1}"/>
                    </a:ext>
                  </a:extLst>
                </p:cNvPr>
                <p:cNvCxnSpPr/>
                <p:nvPr/>
              </p:nvCxnSpPr>
              <p:spPr>
                <a:xfrm>
                  <a:off x="599078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53">
                  <a:extLst>
                    <a:ext uri="{FF2B5EF4-FFF2-40B4-BE49-F238E27FC236}">
                      <a16:creationId xmlns:a16="http://schemas.microsoft.com/office/drawing/2014/main" id="{757AD545-B521-47CB-9807-CE25CA32AA7E}"/>
                    </a:ext>
                  </a:extLst>
                </p:cNvPr>
                <p:cNvCxnSpPr/>
                <p:nvPr/>
              </p:nvCxnSpPr>
              <p:spPr>
                <a:xfrm>
                  <a:off x="565324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56">
                  <a:extLst>
                    <a:ext uri="{FF2B5EF4-FFF2-40B4-BE49-F238E27FC236}">
                      <a16:creationId xmlns:a16="http://schemas.microsoft.com/office/drawing/2014/main" id="{F2226A1B-2A5C-448B-8EEB-2861E0C9B205}"/>
                    </a:ext>
                  </a:extLst>
                </p:cNvPr>
                <p:cNvCxnSpPr/>
                <p:nvPr/>
              </p:nvCxnSpPr>
              <p:spPr>
                <a:xfrm>
                  <a:off x="639583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57">
                  <a:extLst>
                    <a:ext uri="{FF2B5EF4-FFF2-40B4-BE49-F238E27FC236}">
                      <a16:creationId xmlns:a16="http://schemas.microsoft.com/office/drawing/2014/main" id="{1CA4E29D-8F60-4E43-A9D0-67863F935203}"/>
                    </a:ext>
                  </a:extLst>
                </p:cNvPr>
                <p:cNvCxnSpPr/>
                <p:nvPr/>
              </p:nvCxnSpPr>
              <p:spPr>
                <a:xfrm>
                  <a:off x="6598356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58">
                  <a:extLst>
                    <a:ext uri="{FF2B5EF4-FFF2-40B4-BE49-F238E27FC236}">
                      <a16:creationId xmlns:a16="http://schemas.microsoft.com/office/drawing/2014/main" id="{C91AED51-A87A-4218-A738-BD11A07F3F25}"/>
                    </a:ext>
                  </a:extLst>
                </p:cNvPr>
                <p:cNvCxnSpPr/>
                <p:nvPr/>
              </p:nvCxnSpPr>
              <p:spPr>
                <a:xfrm>
                  <a:off x="680088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59">
                  <a:extLst>
                    <a:ext uri="{FF2B5EF4-FFF2-40B4-BE49-F238E27FC236}">
                      <a16:creationId xmlns:a16="http://schemas.microsoft.com/office/drawing/2014/main" id="{AA6D435A-9344-4701-99E3-693FD8AC029F}"/>
                    </a:ext>
                  </a:extLst>
                </p:cNvPr>
                <p:cNvCxnSpPr/>
                <p:nvPr/>
              </p:nvCxnSpPr>
              <p:spPr>
                <a:xfrm>
                  <a:off x="646333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60">
                  <a:extLst>
                    <a:ext uri="{FF2B5EF4-FFF2-40B4-BE49-F238E27FC236}">
                      <a16:creationId xmlns:a16="http://schemas.microsoft.com/office/drawing/2014/main" id="{2AF3B0F5-EF6D-47B2-A42A-BBF4B709779C}"/>
                    </a:ext>
                  </a:extLst>
                </p:cNvPr>
                <p:cNvCxnSpPr/>
                <p:nvPr/>
              </p:nvCxnSpPr>
              <p:spPr>
                <a:xfrm>
                  <a:off x="653084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61">
                  <a:extLst>
                    <a:ext uri="{FF2B5EF4-FFF2-40B4-BE49-F238E27FC236}">
                      <a16:creationId xmlns:a16="http://schemas.microsoft.com/office/drawing/2014/main" id="{F4FBF1D0-A5A7-4CAA-ADB9-EE184DBA686E}"/>
                    </a:ext>
                  </a:extLst>
                </p:cNvPr>
                <p:cNvCxnSpPr/>
                <p:nvPr/>
              </p:nvCxnSpPr>
              <p:spPr>
                <a:xfrm>
                  <a:off x="673337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62">
                  <a:extLst>
                    <a:ext uri="{FF2B5EF4-FFF2-40B4-BE49-F238E27FC236}">
                      <a16:creationId xmlns:a16="http://schemas.microsoft.com/office/drawing/2014/main" id="{07F03AAD-EE07-4083-8BBF-D5F2C876DC37}"/>
                    </a:ext>
                  </a:extLst>
                </p:cNvPr>
                <p:cNvCxnSpPr/>
                <p:nvPr/>
              </p:nvCxnSpPr>
              <p:spPr>
                <a:xfrm>
                  <a:off x="686838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63">
                  <a:extLst>
                    <a:ext uri="{FF2B5EF4-FFF2-40B4-BE49-F238E27FC236}">
                      <a16:creationId xmlns:a16="http://schemas.microsoft.com/office/drawing/2014/main" id="{53753257-B102-4AC5-AFC4-CD001BFA9649}"/>
                    </a:ext>
                  </a:extLst>
                </p:cNvPr>
                <p:cNvCxnSpPr/>
                <p:nvPr/>
              </p:nvCxnSpPr>
              <p:spPr>
                <a:xfrm>
                  <a:off x="693589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64">
                  <a:extLst>
                    <a:ext uri="{FF2B5EF4-FFF2-40B4-BE49-F238E27FC236}">
                      <a16:creationId xmlns:a16="http://schemas.microsoft.com/office/drawing/2014/main" id="{978B7618-4216-4774-BF15-2ACFADD29663}"/>
                    </a:ext>
                  </a:extLst>
                </p:cNvPr>
                <p:cNvCxnSpPr/>
                <p:nvPr/>
              </p:nvCxnSpPr>
              <p:spPr>
                <a:xfrm>
                  <a:off x="666586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65">
                  <a:extLst>
                    <a:ext uri="{FF2B5EF4-FFF2-40B4-BE49-F238E27FC236}">
                      <a16:creationId xmlns:a16="http://schemas.microsoft.com/office/drawing/2014/main" id="{E2668543-8A7E-49DA-B19F-308134699E69}"/>
                    </a:ext>
                  </a:extLst>
                </p:cNvPr>
                <p:cNvCxnSpPr/>
                <p:nvPr/>
              </p:nvCxnSpPr>
              <p:spPr>
                <a:xfrm>
                  <a:off x="632832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68">
                  <a:extLst>
                    <a:ext uri="{FF2B5EF4-FFF2-40B4-BE49-F238E27FC236}">
                      <a16:creationId xmlns:a16="http://schemas.microsoft.com/office/drawing/2014/main" id="{788CB51C-54AC-49BB-9B8B-D8C23D72BAE4}"/>
                    </a:ext>
                  </a:extLst>
                </p:cNvPr>
                <p:cNvCxnSpPr/>
                <p:nvPr/>
              </p:nvCxnSpPr>
              <p:spPr>
                <a:xfrm>
                  <a:off x="707091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69">
                  <a:extLst>
                    <a:ext uri="{FF2B5EF4-FFF2-40B4-BE49-F238E27FC236}">
                      <a16:creationId xmlns:a16="http://schemas.microsoft.com/office/drawing/2014/main" id="{2BE267DF-2559-4FDC-BFB8-BA27FC08DFDE}"/>
                    </a:ext>
                  </a:extLst>
                </p:cNvPr>
                <p:cNvCxnSpPr/>
                <p:nvPr/>
              </p:nvCxnSpPr>
              <p:spPr>
                <a:xfrm>
                  <a:off x="727343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70">
                  <a:extLst>
                    <a:ext uri="{FF2B5EF4-FFF2-40B4-BE49-F238E27FC236}">
                      <a16:creationId xmlns:a16="http://schemas.microsoft.com/office/drawing/2014/main" id="{3955292E-756F-475E-9ECE-FB27D8A5A72F}"/>
                    </a:ext>
                  </a:extLst>
                </p:cNvPr>
                <p:cNvCxnSpPr/>
                <p:nvPr/>
              </p:nvCxnSpPr>
              <p:spPr>
                <a:xfrm>
                  <a:off x="747596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71">
                  <a:extLst>
                    <a:ext uri="{FF2B5EF4-FFF2-40B4-BE49-F238E27FC236}">
                      <a16:creationId xmlns:a16="http://schemas.microsoft.com/office/drawing/2014/main" id="{7B852945-9DD8-46F6-AA67-D4EAD0172A51}"/>
                    </a:ext>
                  </a:extLst>
                </p:cNvPr>
                <p:cNvCxnSpPr/>
                <p:nvPr/>
              </p:nvCxnSpPr>
              <p:spPr>
                <a:xfrm>
                  <a:off x="713842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72">
                  <a:extLst>
                    <a:ext uri="{FF2B5EF4-FFF2-40B4-BE49-F238E27FC236}">
                      <a16:creationId xmlns:a16="http://schemas.microsoft.com/office/drawing/2014/main" id="{E6529CEA-0A62-45C1-88F8-6B0B9284DD95}"/>
                    </a:ext>
                  </a:extLst>
                </p:cNvPr>
                <p:cNvCxnSpPr/>
                <p:nvPr/>
              </p:nvCxnSpPr>
              <p:spPr>
                <a:xfrm>
                  <a:off x="720593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73">
                  <a:extLst>
                    <a:ext uri="{FF2B5EF4-FFF2-40B4-BE49-F238E27FC236}">
                      <a16:creationId xmlns:a16="http://schemas.microsoft.com/office/drawing/2014/main" id="{2C1889E5-1F98-4B3A-B883-6E0566ECDA31}"/>
                    </a:ext>
                  </a:extLst>
                </p:cNvPr>
                <p:cNvCxnSpPr/>
                <p:nvPr/>
              </p:nvCxnSpPr>
              <p:spPr>
                <a:xfrm>
                  <a:off x="740845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74">
                  <a:extLst>
                    <a:ext uri="{FF2B5EF4-FFF2-40B4-BE49-F238E27FC236}">
                      <a16:creationId xmlns:a16="http://schemas.microsoft.com/office/drawing/2014/main" id="{1F981F8A-2677-42DC-99E2-79AB95C1798B}"/>
                    </a:ext>
                  </a:extLst>
                </p:cNvPr>
                <p:cNvCxnSpPr/>
                <p:nvPr/>
              </p:nvCxnSpPr>
              <p:spPr>
                <a:xfrm>
                  <a:off x="754347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75">
                  <a:extLst>
                    <a:ext uri="{FF2B5EF4-FFF2-40B4-BE49-F238E27FC236}">
                      <a16:creationId xmlns:a16="http://schemas.microsoft.com/office/drawing/2014/main" id="{CBDD7EC0-D01B-4244-B04C-2D6CD36785BB}"/>
                    </a:ext>
                  </a:extLst>
                </p:cNvPr>
                <p:cNvCxnSpPr/>
                <p:nvPr/>
              </p:nvCxnSpPr>
              <p:spPr>
                <a:xfrm>
                  <a:off x="7610979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76">
                  <a:extLst>
                    <a:ext uri="{FF2B5EF4-FFF2-40B4-BE49-F238E27FC236}">
                      <a16:creationId xmlns:a16="http://schemas.microsoft.com/office/drawing/2014/main" id="{4DA14187-7521-446B-A376-60C0E6CF7F14}"/>
                    </a:ext>
                  </a:extLst>
                </p:cNvPr>
                <p:cNvCxnSpPr/>
                <p:nvPr/>
              </p:nvCxnSpPr>
              <p:spPr>
                <a:xfrm>
                  <a:off x="734094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77">
                  <a:extLst>
                    <a:ext uri="{FF2B5EF4-FFF2-40B4-BE49-F238E27FC236}">
                      <a16:creationId xmlns:a16="http://schemas.microsoft.com/office/drawing/2014/main" id="{1119CC5B-A06B-48E4-84CF-5808C9FFE316}"/>
                    </a:ext>
                  </a:extLst>
                </p:cNvPr>
                <p:cNvCxnSpPr/>
                <p:nvPr/>
              </p:nvCxnSpPr>
              <p:spPr>
                <a:xfrm>
                  <a:off x="700340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80">
                  <a:extLst>
                    <a:ext uri="{FF2B5EF4-FFF2-40B4-BE49-F238E27FC236}">
                      <a16:creationId xmlns:a16="http://schemas.microsoft.com/office/drawing/2014/main" id="{4E3CFB74-B4A2-4FE7-B73E-B802C6C03659}"/>
                    </a:ext>
                  </a:extLst>
                </p:cNvPr>
                <p:cNvCxnSpPr/>
                <p:nvPr/>
              </p:nvCxnSpPr>
              <p:spPr>
                <a:xfrm>
                  <a:off x="774599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81">
                  <a:extLst>
                    <a:ext uri="{FF2B5EF4-FFF2-40B4-BE49-F238E27FC236}">
                      <a16:creationId xmlns:a16="http://schemas.microsoft.com/office/drawing/2014/main" id="{62AA92E1-DA4D-470D-96AE-7B70AC697152}"/>
                    </a:ext>
                  </a:extLst>
                </p:cNvPr>
                <p:cNvCxnSpPr/>
                <p:nvPr/>
              </p:nvCxnSpPr>
              <p:spPr>
                <a:xfrm>
                  <a:off x="7948521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82">
                  <a:extLst>
                    <a:ext uri="{FF2B5EF4-FFF2-40B4-BE49-F238E27FC236}">
                      <a16:creationId xmlns:a16="http://schemas.microsoft.com/office/drawing/2014/main" id="{2C060699-40D8-4386-AA80-56BEB2FBBA71}"/>
                    </a:ext>
                  </a:extLst>
                </p:cNvPr>
                <p:cNvCxnSpPr/>
                <p:nvPr/>
              </p:nvCxnSpPr>
              <p:spPr>
                <a:xfrm>
                  <a:off x="815104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83">
                  <a:extLst>
                    <a:ext uri="{FF2B5EF4-FFF2-40B4-BE49-F238E27FC236}">
                      <a16:creationId xmlns:a16="http://schemas.microsoft.com/office/drawing/2014/main" id="{EA046178-18E8-43EA-941D-378CCD084ECB}"/>
                    </a:ext>
                  </a:extLst>
                </p:cNvPr>
                <p:cNvCxnSpPr/>
                <p:nvPr/>
              </p:nvCxnSpPr>
              <p:spPr>
                <a:xfrm>
                  <a:off x="7813504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84">
                  <a:extLst>
                    <a:ext uri="{FF2B5EF4-FFF2-40B4-BE49-F238E27FC236}">
                      <a16:creationId xmlns:a16="http://schemas.microsoft.com/office/drawing/2014/main" id="{517EE46D-8802-497D-9891-DDABC2780981}"/>
                    </a:ext>
                  </a:extLst>
                </p:cNvPr>
                <p:cNvCxnSpPr/>
                <p:nvPr/>
              </p:nvCxnSpPr>
              <p:spPr>
                <a:xfrm>
                  <a:off x="7881012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85">
                  <a:extLst>
                    <a:ext uri="{FF2B5EF4-FFF2-40B4-BE49-F238E27FC236}">
                      <a16:creationId xmlns:a16="http://schemas.microsoft.com/office/drawing/2014/main" id="{61F82F3A-5D8D-4E68-9C1E-078C119BE967}"/>
                    </a:ext>
                  </a:extLst>
                </p:cNvPr>
                <p:cNvCxnSpPr/>
                <p:nvPr/>
              </p:nvCxnSpPr>
              <p:spPr>
                <a:xfrm>
                  <a:off x="8083537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86">
                  <a:extLst>
                    <a:ext uri="{FF2B5EF4-FFF2-40B4-BE49-F238E27FC236}">
                      <a16:creationId xmlns:a16="http://schemas.microsoft.com/office/drawing/2014/main" id="{936BE08C-2DF0-41B1-A1AB-018838BAC669}"/>
                    </a:ext>
                  </a:extLst>
                </p:cNvPr>
                <p:cNvCxnSpPr/>
                <p:nvPr/>
              </p:nvCxnSpPr>
              <p:spPr>
                <a:xfrm>
                  <a:off x="8218553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87">
                  <a:extLst>
                    <a:ext uri="{FF2B5EF4-FFF2-40B4-BE49-F238E27FC236}">
                      <a16:creationId xmlns:a16="http://schemas.microsoft.com/office/drawing/2014/main" id="{2E84FF4D-97DA-4212-A878-CA86E827AB57}"/>
                    </a:ext>
                  </a:extLst>
                </p:cNvPr>
                <p:cNvCxnSpPr/>
                <p:nvPr/>
              </p:nvCxnSpPr>
              <p:spPr>
                <a:xfrm>
                  <a:off x="8286062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88">
                  <a:extLst>
                    <a:ext uri="{FF2B5EF4-FFF2-40B4-BE49-F238E27FC236}">
                      <a16:creationId xmlns:a16="http://schemas.microsoft.com/office/drawing/2014/main" id="{6B3C2D6B-4A7E-43A3-BEE5-16188220C94D}"/>
                    </a:ext>
                  </a:extLst>
                </p:cNvPr>
                <p:cNvCxnSpPr/>
                <p:nvPr/>
              </p:nvCxnSpPr>
              <p:spPr>
                <a:xfrm>
                  <a:off x="801602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89">
                  <a:extLst>
                    <a:ext uri="{FF2B5EF4-FFF2-40B4-BE49-F238E27FC236}">
                      <a16:creationId xmlns:a16="http://schemas.microsoft.com/office/drawing/2014/main" id="{277C93A6-1B96-4795-8417-9C0196867776}"/>
                    </a:ext>
                  </a:extLst>
                </p:cNvPr>
                <p:cNvCxnSpPr/>
                <p:nvPr/>
              </p:nvCxnSpPr>
              <p:spPr>
                <a:xfrm>
                  <a:off x="767848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92">
                  <a:extLst>
                    <a:ext uri="{FF2B5EF4-FFF2-40B4-BE49-F238E27FC236}">
                      <a16:creationId xmlns:a16="http://schemas.microsoft.com/office/drawing/2014/main" id="{9C8B7479-6DF7-44D4-939C-58A46F8AA5A9}"/>
                    </a:ext>
                  </a:extLst>
                </p:cNvPr>
                <p:cNvCxnSpPr/>
                <p:nvPr/>
              </p:nvCxnSpPr>
              <p:spPr>
                <a:xfrm>
                  <a:off x="842107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93">
                  <a:extLst>
                    <a:ext uri="{FF2B5EF4-FFF2-40B4-BE49-F238E27FC236}">
                      <a16:creationId xmlns:a16="http://schemas.microsoft.com/office/drawing/2014/main" id="{9D563AD4-AA65-425F-87B0-7B674CE465CC}"/>
                    </a:ext>
                  </a:extLst>
                </p:cNvPr>
                <p:cNvCxnSpPr/>
                <p:nvPr/>
              </p:nvCxnSpPr>
              <p:spPr>
                <a:xfrm>
                  <a:off x="8623603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94">
                  <a:extLst>
                    <a:ext uri="{FF2B5EF4-FFF2-40B4-BE49-F238E27FC236}">
                      <a16:creationId xmlns:a16="http://schemas.microsoft.com/office/drawing/2014/main" id="{0ACFD880-2F63-4331-836C-59A64C767E9A}"/>
                    </a:ext>
                  </a:extLst>
                </p:cNvPr>
                <p:cNvCxnSpPr/>
                <p:nvPr/>
              </p:nvCxnSpPr>
              <p:spPr>
                <a:xfrm>
                  <a:off x="882612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95">
                  <a:extLst>
                    <a:ext uri="{FF2B5EF4-FFF2-40B4-BE49-F238E27FC236}">
                      <a16:creationId xmlns:a16="http://schemas.microsoft.com/office/drawing/2014/main" id="{ABAA1084-DAB5-48C4-9A57-163CE3E4C754}"/>
                    </a:ext>
                  </a:extLst>
                </p:cNvPr>
                <p:cNvCxnSpPr/>
                <p:nvPr/>
              </p:nvCxnSpPr>
              <p:spPr>
                <a:xfrm>
                  <a:off x="848858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96">
                  <a:extLst>
                    <a:ext uri="{FF2B5EF4-FFF2-40B4-BE49-F238E27FC236}">
                      <a16:creationId xmlns:a16="http://schemas.microsoft.com/office/drawing/2014/main" id="{1D8AEE22-2D8B-4D4C-BDBD-439CAD1B89B5}"/>
                    </a:ext>
                  </a:extLst>
                </p:cNvPr>
                <p:cNvCxnSpPr/>
                <p:nvPr/>
              </p:nvCxnSpPr>
              <p:spPr>
                <a:xfrm>
                  <a:off x="855609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97">
                  <a:extLst>
                    <a:ext uri="{FF2B5EF4-FFF2-40B4-BE49-F238E27FC236}">
                      <a16:creationId xmlns:a16="http://schemas.microsoft.com/office/drawing/2014/main" id="{1343458A-9589-404A-B4F1-B5A4B15EAD27}"/>
                    </a:ext>
                  </a:extLst>
                </p:cNvPr>
                <p:cNvCxnSpPr/>
                <p:nvPr/>
              </p:nvCxnSpPr>
              <p:spPr>
                <a:xfrm>
                  <a:off x="875861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98">
                  <a:extLst>
                    <a:ext uri="{FF2B5EF4-FFF2-40B4-BE49-F238E27FC236}">
                      <a16:creationId xmlns:a16="http://schemas.microsoft.com/office/drawing/2014/main" id="{AB7FFF8A-6EBC-4F7A-9213-9BC9B4E45656}"/>
                    </a:ext>
                  </a:extLst>
                </p:cNvPr>
                <p:cNvCxnSpPr/>
                <p:nvPr/>
              </p:nvCxnSpPr>
              <p:spPr>
                <a:xfrm>
                  <a:off x="889363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99">
                  <a:extLst>
                    <a:ext uri="{FF2B5EF4-FFF2-40B4-BE49-F238E27FC236}">
                      <a16:creationId xmlns:a16="http://schemas.microsoft.com/office/drawing/2014/main" id="{52DA689E-7D48-46B5-9E55-BA25E0333F82}"/>
                    </a:ext>
                  </a:extLst>
                </p:cNvPr>
                <p:cNvCxnSpPr/>
                <p:nvPr/>
              </p:nvCxnSpPr>
              <p:spPr>
                <a:xfrm>
                  <a:off x="8961144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100">
                  <a:extLst>
                    <a:ext uri="{FF2B5EF4-FFF2-40B4-BE49-F238E27FC236}">
                      <a16:creationId xmlns:a16="http://schemas.microsoft.com/office/drawing/2014/main" id="{145CC5AF-8F2B-4EBE-9BC4-5CA74149720E}"/>
                    </a:ext>
                  </a:extLst>
                </p:cNvPr>
                <p:cNvCxnSpPr/>
                <p:nvPr/>
              </p:nvCxnSpPr>
              <p:spPr>
                <a:xfrm>
                  <a:off x="8691111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101">
                  <a:extLst>
                    <a:ext uri="{FF2B5EF4-FFF2-40B4-BE49-F238E27FC236}">
                      <a16:creationId xmlns:a16="http://schemas.microsoft.com/office/drawing/2014/main" id="{F7A62F8F-0042-4C9A-B906-7E36D78FC92F}"/>
                    </a:ext>
                  </a:extLst>
                </p:cNvPr>
                <p:cNvCxnSpPr/>
                <p:nvPr/>
              </p:nvCxnSpPr>
              <p:spPr>
                <a:xfrm>
                  <a:off x="8353570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104">
                  <a:extLst>
                    <a:ext uri="{FF2B5EF4-FFF2-40B4-BE49-F238E27FC236}">
                      <a16:creationId xmlns:a16="http://schemas.microsoft.com/office/drawing/2014/main" id="{496E7C45-5DF0-441E-BA1A-4BA0643569D9}"/>
                    </a:ext>
                  </a:extLst>
                </p:cNvPr>
                <p:cNvCxnSpPr/>
                <p:nvPr/>
              </p:nvCxnSpPr>
              <p:spPr>
                <a:xfrm>
                  <a:off x="909616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105">
                  <a:extLst>
                    <a:ext uri="{FF2B5EF4-FFF2-40B4-BE49-F238E27FC236}">
                      <a16:creationId xmlns:a16="http://schemas.microsoft.com/office/drawing/2014/main" id="{A0697341-1434-4C91-8C23-A5E57853C8FC}"/>
                    </a:ext>
                  </a:extLst>
                </p:cNvPr>
                <p:cNvCxnSpPr/>
                <p:nvPr/>
              </p:nvCxnSpPr>
              <p:spPr>
                <a:xfrm>
                  <a:off x="9298685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106">
                  <a:extLst>
                    <a:ext uri="{FF2B5EF4-FFF2-40B4-BE49-F238E27FC236}">
                      <a16:creationId xmlns:a16="http://schemas.microsoft.com/office/drawing/2014/main" id="{8D7447F8-0C97-448C-90E3-69D748377137}"/>
                    </a:ext>
                  </a:extLst>
                </p:cNvPr>
                <p:cNvCxnSpPr/>
                <p:nvPr/>
              </p:nvCxnSpPr>
              <p:spPr>
                <a:xfrm>
                  <a:off x="950121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107">
                  <a:extLst>
                    <a:ext uri="{FF2B5EF4-FFF2-40B4-BE49-F238E27FC236}">
                      <a16:creationId xmlns:a16="http://schemas.microsoft.com/office/drawing/2014/main" id="{8EE3071D-A21F-404D-9350-35250B6A64BA}"/>
                    </a:ext>
                  </a:extLst>
                </p:cNvPr>
                <p:cNvCxnSpPr/>
                <p:nvPr/>
              </p:nvCxnSpPr>
              <p:spPr>
                <a:xfrm>
                  <a:off x="916366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108">
                  <a:extLst>
                    <a:ext uri="{FF2B5EF4-FFF2-40B4-BE49-F238E27FC236}">
                      <a16:creationId xmlns:a16="http://schemas.microsoft.com/office/drawing/2014/main" id="{A42430C1-D4B3-4DF7-BE26-00B3102878F0}"/>
                    </a:ext>
                  </a:extLst>
                </p:cNvPr>
                <p:cNvCxnSpPr/>
                <p:nvPr/>
              </p:nvCxnSpPr>
              <p:spPr>
                <a:xfrm>
                  <a:off x="923117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109">
                  <a:extLst>
                    <a:ext uri="{FF2B5EF4-FFF2-40B4-BE49-F238E27FC236}">
                      <a16:creationId xmlns:a16="http://schemas.microsoft.com/office/drawing/2014/main" id="{06E2AFC4-B9BE-4F9C-BD52-24482BCB3FF3}"/>
                    </a:ext>
                  </a:extLst>
                </p:cNvPr>
                <p:cNvCxnSpPr/>
                <p:nvPr/>
              </p:nvCxnSpPr>
              <p:spPr>
                <a:xfrm>
                  <a:off x="943370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110">
                  <a:extLst>
                    <a:ext uri="{FF2B5EF4-FFF2-40B4-BE49-F238E27FC236}">
                      <a16:creationId xmlns:a16="http://schemas.microsoft.com/office/drawing/2014/main" id="{9C184E01-7617-478A-A50F-263147CCE559}"/>
                    </a:ext>
                  </a:extLst>
                </p:cNvPr>
                <p:cNvCxnSpPr/>
                <p:nvPr/>
              </p:nvCxnSpPr>
              <p:spPr>
                <a:xfrm>
                  <a:off x="956871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111">
                  <a:extLst>
                    <a:ext uri="{FF2B5EF4-FFF2-40B4-BE49-F238E27FC236}">
                      <a16:creationId xmlns:a16="http://schemas.microsoft.com/office/drawing/2014/main" id="{54631192-BBF4-4C5C-B244-FE1AE1D2A559}"/>
                    </a:ext>
                  </a:extLst>
                </p:cNvPr>
                <p:cNvCxnSpPr/>
                <p:nvPr/>
              </p:nvCxnSpPr>
              <p:spPr>
                <a:xfrm>
                  <a:off x="963622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112">
                  <a:extLst>
                    <a:ext uri="{FF2B5EF4-FFF2-40B4-BE49-F238E27FC236}">
                      <a16:creationId xmlns:a16="http://schemas.microsoft.com/office/drawing/2014/main" id="{1B902BA4-AEB9-4B5B-9954-91D71BACFF8D}"/>
                    </a:ext>
                  </a:extLst>
                </p:cNvPr>
                <p:cNvCxnSpPr/>
                <p:nvPr/>
              </p:nvCxnSpPr>
              <p:spPr>
                <a:xfrm>
                  <a:off x="936619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113">
                  <a:extLst>
                    <a:ext uri="{FF2B5EF4-FFF2-40B4-BE49-F238E27FC236}">
                      <a16:creationId xmlns:a16="http://schemas.microsoft.com/office/drawing/2014/main" id="{8DD50FAF-E3A7-41A1-B119-EB3A711D3E78}"/>
                    </a:ext>
                  </a:extLst>
                </p:cNvPr>
                <p:cNvCxnSpPr/>
                <p:nvPr/>
              </p:nvCxnSpPr>
              <p:spPr>
                <a:xfrm>
                  <a:off x="902865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117">
                  <a:extLst>
                    <a:ext uri="{FF2B5EF4-FFF2-40B4-BE49-F238E27FC236}">
                      <a16:creationId xmlns:a16="http://schemas.microsoft.com/office/drawing/2014/main" id="{B4AB62AD-59CC-45F4-BF58-B365C6A6CECE}"/>
                    </a:ext>
                  </a:extLst>
                </p:cNvPr>
                <p:cNvCxnSpPr/>
                <p:nvPr/>
              </p:nvCxnSpPr>
              <p:spPr>
                <a:xfrm>
                  <a:off x="977124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118">
                  <a:extLst>
                    <a:ext uri="{FF2B5EF4-FFF2-40B4-BE49-F238E27FC236}">
                      <a16:creationId xmlns:a16="http://schemas.microsoft.com/office/drawing/2014/main" id="{D56EF67E-262F-4AF5-B105-0CBC0229C46B}"/>
                    </a:ext>
                  </a:extLst>
                </p:cNvPr>
                <p:cNvCxnSpPr/>
                <p:nvPr/>
              </p:nvCxnSpPr>
              <p:spPr>
                <a:xfrm>
                  <a:off x="997376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119">
                  <a:extLst>
                    <a:ext uri="{FF2B5EF4-FFF2-40B4-BE49-F238E27FC236}">
                      <a16:creationId xmlns:a16="http://schemas.microsoft.com/office/drawing/2014/main" id="{863B5A0D-E4F2-4922-9D87-6B7A12A09721}"/>
                    </a:ext>
                  </a:extLst>
                </p:cNvPr>
                <p:cNvCxnSpPr/>
                <p:nvPr/>
              </p:nvCxnSpPr>
              <p:spPr>
                <a:xfrm>
                  <a:off x="1017629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120">
                  <a:extLst>
                    <a:ext uri="{FF2B5EF4-FFF2-40B4-BE49-F238E27FC236}">
                      <a16:creationId xmlns:a16="http://schemas.microsoft.com/office/drawing/2014/main" id="{71EBD5BF-D576-4C08-8BBA-168544B0E5CF}"/>
                    </a:ext>
                  </a:extLst>
                </p:cNvPr>
                <p:cNvCxnSpPr/>
                <p:nvPr/>
              </p:nvCxnSpPr>
              <p:spPr>
                <a:xfrm>
                  <a:off x="983875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121">
                  <a:extLst>
                    <a:ext uri="{FF2B5EF4-FFF2-40B4-BE49-F238E27FC236}">
                      <a16:creationId xmlns:a16="http://schemas.microsoft.com/office/drawing/2014/main" id="{85B7FD9B-9F2F-4569-B8C7-7D6485AA4268}"/>
                    </a:ext>
                  </a:extLst>
                </p:cNvPr>
                <p:cNvCxnSpPr/>
                <p:nvPr/>
              </p:nvCxnSpPr>
              <p:spPr>
                <a:xfrm>
                  <a:off x="990626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122">
                  <a:extLst>
                    <a:ext uri="{FF2B5EF4-FFF2-40B4-BE49-F238E27FC236}">
                      <a16:creationId xmlns:a16="http://schemas.microsoft.com/office/drawing/2014/main" id="{C7D6DEC5-EFD9-458B-B3CF-9FBD567999C3}"/>
                    </a:ext>
                  </a:extLst>
                </p:cNvPr>
                <p:cNvCxnSpPr/>
                <p:nvPr/>
              </p:nvCxnSpPr>
              <p:spPr>
                <a:xfrm>
                  <a:off x="1010878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123">
                  <a:extLst>
                    <a:ext uri="{FF2B5EF4-FFF2-40B4-BE49-F238E27FC236}">
                      <a16:creationId xmlns:a16="http://schemas.microsoft.com/office/drawing/2014/main" id="{221A3B1F-C731-42B7-9E87-751DEEFBD869}"/>
                    </a:ext>
                  </a:extLst>
                </p:cNvPr>
                <p:cNvCxnSpPr/>
                <p:nvPr/>
              </p:nvCxnSpPr>
              <p:spPr>
                <a:xfrm>
                  <a:off x="1024380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124">
                  <a:extLst>
                    <a:ext uri="{FF2B5EF4-FFF2-40B4-BE49-F238E27FC236}">
                      <a16:creationId xmlns:a16="http://schemas.microsoft.com/office/drawing/2014/main" id="{89CC4914-DDE4-4136-A7EF-1AF056ECB90F}"/>
                    </a:ext>
                  </a:extLst>
                </p:cNvPr>
                <p:cNvCxnSpPr/>
                <p:nvPr/>
              </p:nvCxnSpPr>
              <p:spPr>
                <a:xfrm>
                  <a:off x="1031130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125">
                  <a:extLst>
                    <a:ext uri="{FF2B5EF4-FFF2-40B4-BE49-F238E27FC236}">
                      <a16:creationId xmlns:a16="http://schemas.microsoft.com/office/drawing/2014/main" id="{0421FE08-B300-4337-9B42-E90862BB981B}"/>
                    </a:ext>
                  </a:extLst>
                </p:cNvPr>
                <p:cNvCxnSpPr/>
                <p:nvPr/>
              </p:nvCxnSpPr>
              <p:spPr>
                <a:xfrm>
                  <a:off x="1004127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126">
                  <a:extLst>
                    <a:ext uri="{FF2B5EF4-FFF2-40B4-BE49-F238E27FC236}">
                      <a16:creationId xmlns:a16="http://schemas.microsoft.com/office/drawing/2014/main" id="{A0CCE803-E433-47CA-B719-AD88387079D7}"/>
                    </a:ext>
                  </a:extLst>
                </p:cNvPr>
                <p:cNvCxnSpPr/>
                <p:nvPr/>
              </p:nvCxnSpPr>
              <p:spPr>
                <a:xfrm>
                  <a:off x="970373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129">
                  <a:extLst>
                    <a:ext uri="{FF2B5EF4-FFF2-40B4-BE49-F238E27FC236}">
                      <a16:creationId xmlns:a16="http://schemas.microsoft.com/office/drawing/2014/main" id="{1AB6D976-0F2E-4E21-85D3-5BA8BB9E3617}"/>
                    </a:ext>
                  </a:extLst>
                </p:cNvPr>
                <p:cNvCxnSpPr/>
                <p:nvPr/>
              </p:nvCxnSpPr>
              <p:spPr>
                <a:xfrm>
                  <a:off x="1044632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130">
                  <a:extLst>
                    <a:ext uri="{FF2B5EF4-FFF2-40B4-BE49-F238E27FC236}">
                      <a16:creationId xmlns:a16="http://schemas.microsoft.com/office/drawing/2014/main" id="{5C094534-58AF-42F8-86B8-F6B6C894C198}"/>
                    </a:ext>
                  </a:extLst>
                </p:cNvPr>
                <p:cNvCxnSpPr/>
                <p:nvPr/>
              </p:nvCxnSpPr>
              <p:spPr>
                <a:xfrm>
                  <a:off x="1064885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131">
                  <a:extLst>
                    <a:ext uri="{FF2B5EF4-FFF2-40B4-BE49-F238E27FC236}">
                      <a16:creationId xmlns:a16="http://schemas.microsoft.com/office/drawing/2014/main" id="{B5668BFE-8830-4584-B8CC-3F3F793FDFAE}"/>
                    </a:ext>
                  </a:extLst>
                </p:cNvPr>
                <p:cNvCxnSpPr/>
                <p:nvPr/>
              </p:nvCxnSpPr>
              <p:spPr>
                <a:xfrm>
                  <a:off x="108513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132">
                  <a:extLst>
                    <a:ext uri="{FF2B5EF4-FFF2-40B4-BE49-F238E27FC236}">
                      <a16:creationId xmlns:a16="http://schemas.microsoft.com/office/drawing/2014/main" id="{2B596CB4-26B4-4FA8-B0B6-5D31654D1619}"/>
                    </a:ext>
                  </a:extLst>
                </p:cNvPr>
                <p:cNvCxnSpPr/>
                <p:nvPr/>
              </p:nvCxnSpPr>
              <p:spPr>
                <a:xfrm>
                  <a:off x="1051383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133">
                  <a:extLst>
                    <a:ext uri="{FF2B5EF4-FFF2-40B4-BE49-F238E27FC236}">
                      <a16:creationId xmlns:a16="http://schemas.microsoft.com/office/drawing/2014/main" id="{762C84C3-E62A-4021-9B63-7A89B6C62868}"/>
                    </a:ext>
                  </a:extLst>
                </p:cNvPr>
                <p:cNvCxnSpPr/>
                <p:nvPr/>
              </p:nvCxnSpPr>
              <p:spPr>
                <a:xfrm>
                  <a:off x="1058134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134">
                  <a:extLst>
                    <a:ext uri="{FF2B5EF4-FFF2-40B4-BE49-F238E27FC236}">
                      <a16:creationId xmlns:a16="http://schemas.microsoft.com/office/drawing/2014/main" id="{58158EF5-1123-4F63-90C3-61C55492D7AB}"/>
                    </a:ext>
                  </a:extLst>
                </p:cNvPr>
                <p:cNvCxnSpPr/>
                <p:nvPr/>
              </p:nvCxnSpPr>
              <p:spPr>
                <a:xfrm>
                  <a:off x="1078386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135">
                  <a:extLst>
                    <a:ext uri="{FF2B5EF4-FFF2-40B4-BE49-F238E27FC236}">
                      <a16:creationId xmlns:a16="http://schemas.microsoft.com/office/drawing/2014/main" id="{B5362D18-0BC4-429E-8D5C-948D74BA4897}"/>
                    </a:ext>
                  </a:extLst>
                </p:cNvPr>
                <p:cNvCxnSpPr/>
                <p:nvPr/>
              </p:nvCxnSpPr>
              <p:spPr>
                <a:xfrm>
                  <a:off x="109188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136">
                  <a:extLst>
                    <a:ext uri="{FF2B5EF4-FFF2-40B4-BE49-F238E27FC236}">
                      <a16:creationId xmlns:a16="http://schemas.microsoft.com/office/drawing/2014/main" id="{D6079BB8-C39B-481D-A57F-DF01621F9E6D}"/>
                    </a:ext>
                  </a:extLst>
                </p:cNvPr>
                <p:cNvCxnSpPr/>
                <p:nvPr/>
              </p:nvCxnSpPr>
              <p:spPr>
                <a:xfrm>
                  <a:off x="1098639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137">
                  <a:extLst>
                    <a:ext uri="{FF2B5EF4-FFF2-40B4-BE49-F238E27FC236}">
                      <a16:creationId xmlns:a16="http://schemas.microsoft.com/office/drawing/2014/main" id="{965C7D75-8740-46FD-80F1-B96D7E9B6738}"/>
                    </a:ext>
                  </a:extLst>
                </p:cNvPr>
                <p:cNvCxnSpPr/>
                <p:nvPr/>
              </p:nvCxnSpPr>
              <p:spPr>
                <a:xfrm>
                  <a:off x="1071635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138">
                  <a:extLst>
                    <a:ext uri="{FF2B5EF4-FFF2-40B4-BE49-F238E27FC236}">
                      <a16:creationId xmlns:a16="http://schemas.microsoft.com/office/drawing/2014/main" id="{F1E03B4D-911A-48E3-AC20-E06654C63855}"/>
                    </a:ext>
                  </a:extLst>
                </p:cNvPr>
                <p:cNvCxnSpPr/>
                <p:nvPr/>
              </p:nvCxnSpPr>
              <p:spPr>
                <a:xfrm>
                  <a:off x="1037881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142">
                  <a:extLst>
                    <a:ext uri="{FF2B5EF4-FFF2-40B4-BE49-F238E27FC236}">
                      <a16:creationId xmlns:a16="http://schemas.microsoft.com/office/drawing/2014/main" id="{DF6D6D0A-E6DC-422C-B1B0-983E473FCE80}"/>
                    </a:ext>
                  </a:extLst>
                </p:cNvPr>
                <p:cNvCxnSpPr/>
                <p:nvPr/>
              </p:nvCxnSpPr>
              <p:spPr>
                <a:xfrm>
                  <a:off x="1112140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143">
                  <a:extLst>
                    <a:ext uri="{FF2B5EF4-FFF2-40B4-BE49-F238E27FC236}">
                      <a16:creationId xmlns:a16="http://schemas.microsoft.com/office/drawing/2014/main" id="{7535BECD-152D-4E3D-970C-DCE05DE34D88}"/>
                    </a:ext>
                  </a:extLst>
                </p:cNvPr>
                <p:cNvCxnSpPr/>
                <p:nvPr/>
              </p:nvCxnSpPr>
              <p:spPr>
                <a:xfrm>
                  <a:off x="1132393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144">
                  <a:extLst>
                    <a:ext uri="{FF2B5EF4-FFF2-40B4-BE49-F238E27FC236}">
                      <a16:creationId xmlns:a16="http://schemas.microsoft.com/office/drawing/2014/main" id="{8FF8E7E5-EBA2-49AC-B230-6084B93044EC}"/>
                    </a:ext>
                  </a:extLst>
                </p:cNvPr>
                <p:cNvCxnSpPr/>
                <p:nvPr/>
              </p:nvCxnSpPr>
              <p:spPr>
                <a:xfrm>
                  <a:off x="115264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145">
                  <a:extLst>
                    <a:ext uri="{FF2B5EF4-FFF2-40B4-BE49-F238E27FC236}">
                      <a16:creationId xmlns:a16="http://schemas.microsoft.com/office/drawing/2014/main" id="{503E7D37-B84D-42B0-8D2A-A31FAA2EABF3}"/>
                    </a:ext>
                  </a:extLst>
                </p:cNvPr>
                <p:cNvCxnSpPr/>
                <p:nvPr/>
              </p:nvCxnSpPr>
              <p:spPr>
                <a:xfrm>
                  <a:off x="111889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146">
                  <a:extLst>
                    <a:ext uri="{FF2B5EF4-FFF2-40B4-BE49-F238E27FC236}">
                      <a16:creationId xmlns:a16="http://schemas.microsoft.com/office/drawing/2014/main" id="{CBFBF0C0-C39A-4D43-A62E-29D1D0AB64F7}"/>
                    </a:ext>
                  </a:extLst>
                </p:cNvPr>
                <p:cNvCxnSpPr/>
                <p:nvPr/>
              </p:nvCxnSpPr>
              <p:spPr>
                <a:xfrm>
                  <a:off x="112564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147">
                  <a:extLst>
                    <a:ext uri="{FF2B5EF4-FFF2-40B4-BE49-F238E27FC236}">
                      <a16:creationId xmlns:a16="http://schemas.microsoft.com/office/drawing/2014/main" id="{E4A2AFF8-1FD8-4197-8DAC-DC5A6510AB4A}"/>
                    </a:ext>
                  </a:extLst>
                </p:cNvPr>
                <p:cNvCxnSpPr/>
                <p:nvPr/>
              </p:nvCxnSpPr>
              <p:spPr>
                <a:xfrm>
                  <a:off x="1145894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148">
                  <a:extLst>
                    <a:ext uri="{FF2B5EF4-FFF2-40B4-BE49-F238E27FC236}">
                      <a16:creationId xmlns:a16="http://schemas.microsoft.com/office/drawing/2014/main" id="{CC1A6C4A-7575-444C-9438-62E0AB902880}"/>
                    </a:ext>
                  </a:extLst>
                </p:cNvPr>
                <p:cNvCxnSpPr/>
                <p:nvPr/>
              </p:nvCxnSpPr>
              <p:spPr>
                <a:xfrm>
                  <a:off x="115939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149">
                  <a:extLst>
                    <a:ext uri="{FF2B5EF4-FFF2-40B4-BE49-F238E27FC236}">
                      <a16:creationId xmlns:a16="http://schemas.microsoft.com/office/drawing/2014/main" id="{25E4EA5D-1381-455C-88BB-CAAA92F46A36}"/>
                    </a:ext>
                  </a:extLst>
                </p:cNvPr>
                <p:cNvCxnSpPr/>
                <p:nvPr/>
              </p:nvCxnSpPr>
              <p:spPr>
                <a:xfrm>
                  <a:off x="1166148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150">
                  <a:extLst>
                    <a:ext uri="{FF2B5EF4-FFF2-40B4-BE49-F238E27FC236}">
                      <a16:creationId xmlns:a16="http://schemas.microsoft.com/office/drawing/2014/main" id="{18FDC94F-B73F-4295-A848-D5A6B8E69F92}"/>
                    </a:ext>
                  </a:extLst>
                </p:cNvPr>
                <p:cNvCxnSpPr/>
                <p:nvPr/>
              </p:nvCxnSpPr>
              <p:spPr>
                <a:xfrm>
                  <a:off x="113914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151">
                  <a:extLst>
                    <a:ext uri="{FF2B5EF4-FFF2-40B4-BE49-F238E27FC236}">
                      <a16:creationId xmlns:a16="http://schemas.microsoft.com/office/drawing/2014/main" id="{1625EEDC-862A-4A2B-87B2-E7216F5BA21E}"/>
                    </a:ext>
                  </a:extLst>
                </p:cNvPr>
                <p:cNvCxnSpPr/>
                <p:nvPr/>
              </p:nvCxnSpPr>
              <p:spPr>
                <a:xfrm>
                  <a:off x="110539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142">
                  <a:extLst>
                    <a:ext uri="{FF2B5EF4-FFF2-40B4-BE49-F238E27FC236}">
                      <a16:creationId xmlns:a16="http://schemas.microsoft.com/office/drawing/2014/main" id="{ABA69D10-FA93-4DF6-BD92-3839F83301EB}"/>
                    </a:ext>
                  </a:extLst>
                </p:cNvPr>
                <p:cNvCxnSpPr/>
                <p:nvPr/>
              </p:nvCxnSpPr>
              <p:spPr>
                <a:xfrm>
                  <a:off x="1180289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143">
                  <a:extLst>
                    <a:ext uri="{FF2B5EF4-FFF2-40B4-BE49-F238E27FC236}">
                      <a16:creationId xmlns:a16="http://schemas.microsoft.com/office/drawing/2014/main" id="{E72420B5-2C00-4507-B225-624A6E37AAEA}"/>
                    </a:ext>
                  </a:extLst>
                </p:cNvPr>
                <p:cNvCxnSpPr/>
                <p:nvPr/>
              </p:nvCxnSpPr>
              <p:spPr>
                <a:xfrm>
                  <a:off x="1200542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144">
                  <a:extLst>
                    <a:ext uri="{FF2B5EF4-FFF2-40B4-BE49-F238E27FC236}">
                      <a16:creationId xmlns:a16="http://schemas.microsoft.com/office/drawing/2014/main" id="{DF79DA0B-7485-4763-821B-D0FE6A5EB500}"/>
                    </a:ext>
                  </a:extLst>
                </p:cNvPr>
                <p:cNvCxnSpPr/>
                <p:nvPr/>
              </p:nvCxnSpPr>
              <p:spPr>
                <a:xfrm>
                  <a:off x="1220794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145">
                  <a:extLst>
                    <a:ext uri="{FF2B5EF4-FFF2-40B4-BE49-F238E27FC236}">
                      <a16:creationId xmlns:a16="http://schemas.microsoft.com/office/drawing/2014/main" id="{38B1545D-DBCC-496C-A395-F13082F55C96}"/>
                    </a:ext>
                  </a:extLst>
                </p:cNvPr>
                <p:cNvCxnSpPr/>
                <p:nvPr/>
              </p:nvCxnSpPr>
              <p:spPr>
                <a:xfrm>
                  <a:off x="1187040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146">
                  <a:extLst>
                    <a:ext uri="{FF2B5EF4-FFF2-40B4-BE49-F238E27FC236}">
                      <a16:creationId xmlns:a16="http://schemas.microsoft.com/office/drawing/2014/main" id="{216AF564-EC90-421A-B1C6-BC6993DF17D1}"/>
                    </a:ext>
                  </a:extLst>
                </p:cNvPr>
                <p:cNvCxnSpPr/>
                <p:nvPr/>
              </p:nvCxnSpPr>
              <p:spPr>
                <a:xfrm>
                  <a:off x="1193791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147">
                  <a:extLst>
                    <a:ext uri="{FF2B5EF4-FFF2-40B4-BE49-F238E27FC236}">
                      <a16:creationId xmlns:a16="http://schemas.microsoft.com/office/drawing/2014/main" id="{D308F687-B242-449B-A351-558BE257A20A}"/>
                    </a:ext>
                  </a:extLst>
                </p:cNvPr>
                <p:cNvCxnSpPr/>
                <p:nvPr/>
              </p:nvCxnSpPr>
              <p:spPr>
                <a:xfrm>
                  <a:off x="1214043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148">
                  <a:extLst>
                    <a:ext uri="{FF2B5EF4-FFF2-40B4-BE49-F238E27FC236}">
                      <a16:creationId xmlns:a16="http://schemas.microsoft.com/office/drawing/2014/main" id="{C630EBFA-05A7-4B0F-89E2-AA9BC8D6CDCA}"/>
                    </a:ext>
                  </a:extLst>
                </p:cNvPr>
                <p:cNvCxnSpPr/>
                <p:nvPr/>
              </p:nvCxnSpPr>
              <p:spPr>
                <a:xfrm>
                  <a:off x="1227545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149">
                  <a:extLst>
                    <a:ext uri="{FF2B5EF4-FFF2-40B4-BE49-F238E27FC236}">
                      <a16:creationId xmlns:a16="http://schemas.microsoft.com/office/drawing/2014/main" id="{59BC2B2E-334F-4FC5-AAD3-4A8459FA0887}"/>
                    </a:ext>
                  </a:extLst>
                </p:cNvPr>
                <p:cNvCxnSpPr/>
                <p:nvPr/>
              </p:nvCxnSpPr>
              <p:spPr>
                <a:xfrm>
                  <a:off x="1234297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150">
                  <a:extLst>
                    <a:ext uri="{FF2B5EF4-FFF2-40B4-BE49-F238E27FC236}">
                      <a16:creationId xmlns:a16="http://schemas.microsoft.com/office/drawing/2014/main" id="{489A2EF8-0B69-4FA1-925B-1BCC606EABB2}"/>
                    </a:ext>
                  </a:extLst>
                </p:cNvPr>
                <p:cNvCxnSpPr/>
                <p:nvPr/>
              </p:nvCxnSpPr>
              <p:spPr>
                <a:xfrm>
                  <a:off x="1207292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151">
                  <a:extLst>
                    <a:ext uri="{FF2B5EF4-FFF2-40B4-BE49-F238E27FC236}">
                      <a16:creationId xmlns:a16="http://schemas.microsoft.com/office/drawing/2014/main" id="{8AEC1ED0-543C-4B33-8F75-2A862586AD11}"/>
                    </a:ext>
                  </a:extLst>
                </p:cNvPr>
                <p:cNvCxnSpPr/>
                <p:nvPr/>
              </p:nvCxnSpPr>
              <p:spPr>
                <a:xfrm>
                  <a:off x="1173538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TextBox 169">
                <a:extLst>
                  <a:ext uri="{FF2B5EF4-FFF2-40B4-BE49-F238E27FC236}">
                    <a16:creationId xmlns:a16="http://schemas.microsoft.com/office/drawing/2014/main" id="{59D10CC5-9EE4-441E-A167-32D7382E2FEA}"/>
                  </a:ext>
                </a:extLst>
              </p:cNvPr>
              <p:cNvSpPr txBox="1"/>
              <p:nvPr/>
            </p:nvSpPr>
            <p:spPr>
              <a:xfrm>
                <a:off x="4084247" y="649472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61" name="TextBox 170">
                <a:extLst>
                  <a:ext uri="{FF2B5EF4-FFF2-40B4-BE49-F238E27FC236}">
                    <a16:creationId xmlns:a16="http://schemas.microsoft.com/office/drawing/2014/main" id="{347E5E09-31ED-4AFE-ACCA-C071165202F8}"/>
                  </a:ext>
                </a:extLst>
              </p:cNvPr>
              <p:cNvSpPr txBox="1"/>
              <p:nvPr/>
            </p:nvSpPr>
            <p:spPr>
              <a:xfrm>
                <a:off x="4751333" y="649472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Ter</a:t>
                </a:r>
              </a:p>
            </p:txBody>
          </p:sp>
          <p:sp>
            <p:nvSpPr>
              <p:cNvPr id="162" name="TextBox 172">
                <a:extLst>
                  <a:ext uri="{FF2B5EF4-FFF2-40B4-BE49-F238E27FC236}">
                    <a16:creationId xmlns:a16="http://schemas.microsoft.com/office/drawing/2014/main" id="{AEF596C9-7235-42E0-843A-C6C8FF972B3E}"/>
                  </a:ext>
                </a:extLst>
              </p:cNvPr>
              <p:cNvSpPr txBox="1"/>
              <p:nvPr/>
            </p:nvSpPr>
            <p:spPr>
              <a:xfrm>
                <a:off x="5382285" y="649472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63" name="TextBox 176">
                <a:extLst>
                  <a:ext uri="{FF2B5EF4-FFF2-40B4-BE49-F238E27FC236}">
                    <a16:creationId xmlns:a16="http://schemas.microsoft.com/office/drawing/2014/main" id="{658A2D0C-F910-4951-A79D-F4523D69D143}"/>
                  </a:ext>
                </a:extLst>
              </p:cNvPr>
              <p:cNvSpPr txBox="1"/>
              <p:nvPr/>
            </p:nvSpPr>
            <p:spPr>
              <a:xfrm>
                <a:off x="6072582" y="649472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Qui</a:t>
                </a:r>
              </a:p>
            </p:txBody>
          </p:sp>
          <p:sp>
            <p:nvSpPr>
              <p:cNvPr id="168" name="TextBox 177">
                <a:extLst>
                  <a:ext uri="{FF2B5EF4-FFF2-40B4-BE49-F238E27FC236}">
                    <a16:creationId xmlns:a16="http://schemas.microsoft.com/office/drawing/2014/main" id="{4BAB7B9D-A0EC-4965-8F09-521BD8252DE6}"/>
                  </a:ext>
                </a:extLst>
              </p:cNvPr>
              <p:cNvSpPr txBox="1"/>
              <p:nvPr/>
            </p:nvSpPr>
            <p:spPr>
              <a:xfrm>
                <a:off x="6749484" y="649472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  <p:sp>
            <p:nvSpPr>
              <p:cNvPr id="169" name="TextBox 179">
                <a:extLst>
                  <a:ext uri="{FF2B5EF4-FFF2-40B4-BE49-F238E27FC236}">
                    <a16:creationId xmlns:a16="http://schemas.microsoft.com/office/drawing/2014/main" id="{DCD5C078-2408-4D64-87D8-C4A943DD8904}"/>
                  </a:ext>
                </a:extLst>
              </p:cNvPr>
              <p:cNvSpPr txBox="1"/>
              <p:nvPr/>
            </p:nvSpPr>
            <p:spPr>
              <a:xfrm>
                <a:off x="7419412" y="649472"/>
                <a:ext cx="415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Sab</a:t>
                </a:r>
              </a:p>
            </p:txBody>
          </p:sp>
          <p:sp>
            <p:nvSpPr>
              <p:cNvPr id="170" name="TextBox 180">
                <a:extLst>
                  <a:ext uri="{FF2B5EF4-FFF2-40B4-BE49-F238E27FC236}">
                    <a16:creationId xmlns:a16="http://schemas.microsoft.com/office/drawing/2014/main" id="{1F963877-CAB4-4344-A4D7-B1A57BC11038}"/>
                  </a:ext>
                </a:extLst>
              </p:cNvPr>
              <p:cNvSpPr txBox="1"/>
              <p:nvPr/>
            </p:nvSpPr>
            <p:spPr>
              <a:xfrm>
                <a:off x="8025815" y="649472"/>
                <a:ext cx="490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Dom</a:t>
                </a:r>
              </a:p>
            </p:txBody>
          </p:sp>
          <p:sp>
            <p:nvSpPr>
              <p:cNvPr id="171" name="TextBox 169">
                <a:extLst>
                  <a:ext uri="{FF2B5EF4-FFF2-40B4-BE49-F238E27FC236}">
                    <a16:creationId xmlns:a16="http://schemas.microsoft.com/office/drawing/2014/main" id="{926FFA6F-F065-485E-8BDC-53BE8AA4DF76}"/>
                  </a:ext>
                </a:extLst>
              </p:cNvPr>
              <p:cNvSpPr txBox="1"/>
              <p:nvPr/>
            </p:nvSpPr>
            <p:spPr>
              <a:xfrm>
                <a:off x="8747968" y="654633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72" name="TextBox 170">
                <a:extLst>
                  <a:ext uri="{FF2B5EF4-FFF2-40B4-BE49-F238E27FC236}">
                    <a16:creationId xmlns:a16="http://schemas.microsoft.com/office/drawing/2014/main" id="{3EDCB5E0-2422-4130-A322-3000CE8C0103}"/>
                  </a:ext>
                </a:extLst>
              </p:cNvPr>
              <p:cNvSpPr txBox="1"/>
              <p:nvPr/>
            </p:nvSpPr>
            <p:spPr>
              <a:xfrm>
                <a:off x="9415054" y="654633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Ter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4F206B4C-C848-4821-B797-820AE5A374E7}"/>
                  </a:ext>
                </a:extLst>
              </p:cNvPr>
              <p:cNvSpPr txBox="1"/>
              <p:nvPr/>
            </p:nvSpPr>
            <p:spPr>
              <a:xfrm>
                <a:off x="10046006" y="654633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74" name="TextBox 176">
                <a:extLst>
                  <a:ext uri="{FF2B5EF4-FFF2-40B4-BE49-F238E27FC236}">
                    <a16:creationId xmlns:a16="http://schemas.microsoft.com/office/drawing/2014/main" id="{C156F05F-A7D2-483B-B405-D97DFC46907B}"/>
                  </a:ext>
                </a:extLst>
              </p:cNvPr>
              <p:cNvSpPr txBox="1"/>
              <p:nvPr/>
            </p:nvSpPr>
            <p:spPr>
              <a:xfrm>
                <a:off x="10736303" y="654633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Qui</a:t>
                </a:r>
              </a:p>
            </p:txBody>
          </p:sp>
          <p:sp>
            <p:nvSpPr>
              <p:cNvPr id="175" name="TextBox 177">
                <a:extLst>
                  <a:ext uri="{FF2B5EF4-FFF2-40B4-BE49-F238E27FC236}">
                    <a16:creationId xmlns:a16="http://schemas.microsoft.com/office/drawing/2014/main" id="{7A197155-1DFC-47E1-A13C-ABE7F3F5F211}"/>
                  </a:ext>
                </a:extLst>
              </p:cNvPr>
              <p:cNvSpPr txBox="1"/>
              <p:nvPr/>
            </p:nvSpPr>
            <p:spPr>
              <a:xfrm>
                <a:off x="11413205" y="654633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</p:grp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E0D13BB2-89F3-4E5B-ACFA-7053AA4463CD}"/>
                </a:ext>
              </a:extLst>
            </p:cNvPr>
            <p:cNvSpPr txBox="1"/>
            <p:nvPr/>
          </p:nvSpPr>
          <p:spPr>
            <a:xfrm>
              <a:off x="6807346" y="732172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19/10</a:t>
              </a:r>
            </a:p>
          </p:txBody>
        </p:sp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5022F010-AF4A-4F19-96F3-50FA0BC222C2}"/>
                </a:ext>
              </a:extLst>
            </p:cNvPr>
            <p:cNvSpPr txBox="1"/>
            <p:nvPr/>
          </p:nvSpPr>
          <p:spPr>
            <a:xfrm>
              <a:off x="8523669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22/10</a:t>
              </a:r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C4362F8C-E446-46D7-8DA2-90842A60820F}"/>
                </a:ext>
              </a:extLst>
            </p:cNvPr>
            <p:cNvSpPr txBox="1"/>
            <p:nvPr/>
          </p:nvSpPr>
          <p:spPr>
            <a:xfrm>
              <a:off x="11481338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26/10</a:t>
              </a:r>
            </a:p>
          </p:txBody>
        </p:sp>
        <p:sp>
          <p:nvSpPr>
            <p:cNvPr id="158" name="CaixaDeTexto 157">
              <a:extLst>
                <a:ext uri="{FF2B5EF4-FFF2-40B4-BE49-F238E27FC236}">
                  <a16:creationId xmlns:a16="http://schemas.microsoft.com/office/drawing/2014/main" id="{3ED88CAE-C070-4C95-885F-BEF8FF032BC6}"/>
                </a:ext>
              </a:extLst>
            </p:cNvPr>
            <p:cNvSpPr txBox="1"/>
            <p:nvPr/>
          </p:nvSpPr>
          <p:spPr>
            <a:xfrm>
              <a:off x="3846554" y="737301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46572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F1D3E77-85F6-406F-8705-B6653A1F3081}"/>
              </a:ext>
            </a:extLst>
          </p:cNvPr>
          <p:cNvCxnSpPr>
            <a:cxnSpLocks/>
          </p:cNvCxnSpPr>
          <p:nvPr/>
        </p:nvCxnSpPr>
        <p:spPr>
          <a:xfrm>
            <a:off x="3758940" y="202380"/>
            <a:ext cx="20437" cy="6387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F199D372-1972-48CD-B629-813AB7FC67D0}"/>
              </a:ext>
            </a:extLst>
          </p:cNvPr>
          <p:cNvSpPr txBox="1">
            <a:spLocks/>
          </p:cNvSpPr>
          <p:nvPr/>
        </p:nvSpPr>
        <p:spPr>
          <a:xfrm>
            <a:off x="125862" y="83530"/>
            <a:ext cx="3567020" cy="5943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Produto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/>
                </a:solidFill>
              </a:rPr>
              <a:t>Jarvis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ADD7F16-89AD-46BC-88EE-9C968EECA3D9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3704621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Report de Atividades x Planejamento</a:t>
            </a:r>
            <a:endParaRPr lang="uk-UA" sz="1600" dirty="0"/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7C755306-A7E4-4D5B-92F6-76B43006CEB2}"/>
              </a:ext>
            </a:extLst>
          </p:cNvPr>
          <p:cNvSpPr/>
          <p:nvPr/>
        </p:nvSpPr>
        <p:spPr>
          <a:xfrm>
            <a:off x="1916020" y="1077244"/>
            <a:ext cx="1703841" cy="1271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31">
            <a:extLst>
              <a:ext uri="{FF2B5EF4-FFF2-40B4-BE49-F238E27FC236}">
                <a16:creationId xmlns:a16="http://schemas.microsoft.com/office/drawing/2014/main" id="{387284FA-C6E8-4C35-82A5-91E3E69BBFC5}"/>
              </a:ext>
            </a:extLst>
          </p:cNvPr>
          <p:cNvSpPr/>
          <p:nvPr/>
        </p:nvSpPr>
        <p:spPr>
          <a:xfrm>
            <a:off x="1916019" y="1272554"/>
            <a:ext cx="1703841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Gilson Filho</a:t>
            </a:r>
          </a:p>
        </p:txBody>
      </p:sp>
      <p:sp>
        <p:nvSpPr>
          <p:cNvPr id="167" name="Rectangle 32">
            <a:extLst>
              <a:ext uri="{FF2B5EF4-FFF2-40B4-BE49-F238E27FC236}">
                <a16:creationId xmlns:a16="http://schemas.microsoft.com/office/drawing/2014/main" id="{ECBEED2E-3807-4CF7-BA9A-797A3D966696}"/>
              </a:ext>
            </a:extLst>
          </p:cNvPr>
          <p:cNvSpPr/>
          <p:nvPr/>
        </p:nvSpPr>
        <p:spPr>
          <a:xfrm>
            <a:off x="1916020" y="1535828"/>
            <a:ext cx="1678125" cy="677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i="1" dirty="0" err="1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Desenvolvedor</a:t>
            </a:r>
            <a:endParaRPr lang="en-US" sz="1400" i="1" dirty="0">
              <a:solidFill>
                <a:schemeClr val="bg2"/>
              </a:solidFill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0730A74-C9F5-4E9A-B7C2-D4EB1B1FFA6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7496" y="2425001"/>
          <a:ext cx="341704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3">
                  <a:extLst>
                    <a:ext uri="{9D8B030D-6E8A-4147-A177-3AD203B41FA5}">
                      <a16:colId xmlns:a16="http://schemas.microsoft.com/office/drawing/2014/main" val="2129890413"/>
                    </a:ext>
                  </a:extLst>
                </a:gridCol>
                <a:gridCol w="1708523">
                  <a:extLst>
                    <a:ext uri="{9D8B030D-6E8A-4147-A177-3AD203B41FA5}">
                      <a16:colId xmlns:a16="http://schemas.microsoft.com/office/drawing/2014/main" val="4020646676"/>
                    </a:ext>
                  </a:extLst>
                </a:gridCol>
              </a:tblGrid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SKILLS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NÍVEL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1315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Java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3400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351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.Net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8783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Banco de Dados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54984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Infraestrutura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511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Arquitetura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32098"/>
                  </a:ext>
                </a:extLst>
              </a:tr>
            </a:tbl>
          </a:graphicData>
        </a:graphic>
      </p:graphicFrame>
      <p:pic>
        <p:nvPicPr>
          <p:cNvPr id="2" name="Imagem 1">
            <a:extLst>
              <a:ext uri="{FF2B5EF4-FFF2-40B4-BE49-F238E27FC236}">
                <a16:creationId xmlns:a16="http://schemas.microsoft.com/office/drawing/2014/main" id="{E4E17D96-8DCF-4151-AC69-1FD5A77F9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77242"/>
            <a:ext cx="1686231" cy="1230178"/>
          </a:xfrm>
          <a:prstGeom prst="rect">
            <a:avLst/>
          </a:prstGeom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6D61EA4E-B2A8-4B5D-BCA0-1714BDBB9D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671441"/>
              </p:ext>
            </p:extLst>
          </p:nvPr>
        </p:nvGraphicFramePr>
        <p:xfrm>
          <a:off x="3949200" y="10044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Worksheet" r:id="rId4" imgW="8013577" imgH="2832275" progId="Excel.Sheet.12">
                  <p:link updateAutomatic="1"/>
                </p:oleObj>
              </mc:Choice>
              <mc:Fallback>
                <p:oleObj name="Worksheet" r:id="rId4" imgW="8013577" imgH="2832275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6D61EA4E-B2A8-4B5D-BCA0-1714BDBB9D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9200" y="10044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60F4CC72-EC0F-4D6D-962A-E1670F5F6E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442040"/>
              </p:ext>
            </p:extLst>
          </p:nvPr>
        </p:nvGraphicFramePr>
        <p:xfrm>
          <a:off x="342098" y="4753797"/>
          <a:ext cx="29083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Worksheet" r:id="rId6" imgW="2908325" imgH="2032175" progId="Excel.Sheet.12">
                  <p:link updateAutomatic="1"/>
                </p:oleObj>
              </mc:Choice>
              <mc:Fallback>
                <p:oleObj name="Worksheet" r:id="rId6" imgW="2908325" imgH="2032175" progId="Excel.Sheet.12">
                  <p:link updateAutomatic="1"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60F4CC72-EC0F-4D6D-962A-E1670F5F6E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2098" y="4753797"/>
                        <a:ext cx="2908300" cy="20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EA8D0680-6934-4BA8-992B-BC4DA85F0F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537250"/>
              </p:ext>
            </p:extLst>
          </p:nvPr>
        </p:nvGraphicFramePr>
        <p:xfrm>
          <a:off x="3949200" y="3909600"/>
          <a:ext cx="8013700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Worksheet" r:id="rId8" imgW="8013577" imgH="2647819" progId="Excel.Sheet.12">
                  <p:link updateAutomatic="1"/>
                </p:oleObj>
              </mc:Choice>
              <mc:Fallback>
                <p:oleObj name="Worksheet" r:id="rId8" imgW="8013577" imgH="2647819" progId="Excel.Sheet.12">
                  <p:link updateAutomatic="1"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EA8D0680-6934-4BA8-992B-BC4DA85F0F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49200" y="3909600"/>
                        <a:ext cx="8013700" cy="264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4F0E826A-CDBF-4E82-860A-2936CDEC0086}"/>
              </a:ext>
            </a:extLst>
          </p:cNvPr>
          <p:cNvGrpSpPr/>
          <p:nvPr/>
        </p:nvGrpSpPr>
        <p:grpSpPr>
          <a:xfrm>
            <a:off x="3846554" y="13368"/>
            <a:ext cx="8192499" cy="954765"/>
            <a:chOff x="3846554" y="13368"/>
            <a:chExt cx="8192499" cy="954765"/>
          </a:xfrm>
        </p:grpSpPr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D29CA792-CEEA-4A58-8DAF-4CDA2EA61A35}"/>
                </a:ext>
              </a:extLst>
            </p:cNvPr>
            <p:cNvGrpSpPr/>
            <p:nvPr/>
          </p:nvGrpSpPr>
          <p:grpSpPr>
            <a:xfrm>
              <a:off x="3971770" y="13368"/>
              <a:ext cx="7938464" cy="685517"/>
              <a:chOff x="3971770" y="649472"/>
              <a:chExt cx="7938464" cy="685517"/>
            </a:xfrm>
          </p:grpSpPr>
          <p:grpSp>
            <p:nvGrpSpPr>
              <p:cNvPr id="159" name="Agrupar 158">
                <a:extLst>
                  <a:ext uri="{FF2B5EF4-FFF2-40B4-BE49-F238E27FC236}">
                    <a16:creationId xmlns:a16="http://schemas.microsoft.com/office/drawing/2014/main" id="{141294ED-208F-4E68-9003-081718EEB719}"/>
                  </a:ext>
                </a:extLst>
              </p:cNvPr>
              <p:cNvGrpSpPr/>
              <p:nvPr/>
            </p:nvGrpSpPr>
            <p:grpSpPr>
              <a:xfrm>
                <a:off x="3971770" y="916125"/>
                <a:ext cx="7938464" cy="418864"/>
                <a:chOff x="4235567" y="1210638"/>
                <a:chExt cx="8107407" cy="572332"/>
              </a:xfrm>
            </p:grpSpPr>
            <p:cxnSp>
              <p:nvCxnSpPr>
                <p:cNvPr id="176" name="Straight Connector 19">
                  <a:extLst>
                    <a:ext uri="{FF2B5EF4-FFF2-40B4-BE49-F238E27FC236}">
                      <a16:creationId xmlns:a16="http://schemas.microsoft.com/office/drawing/2014/main" id="{47A0DB28-5C1D-4FAB-BDDD-2201A5743405}"/>
                    </a:ext>
                  </a:extLst>
                </p:cNvPr>
                <p:cNvCxnSpPr/>
                <p:nvPr/>
              </p:nvCxnSpPr>
              <p:spPr>
                <a:xfrm>
                  <a:off x="43705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20">
                  <a:extLst>
                    <a:ext uri="{FF2B5EF4-FFF2-40B4-BE49-F238E27FC236}">
                      <a16:creationId xmlns:a16="http://schemas.microsoft.com/office/drawing/2014/main" id="{70057129-8CDB-43D4-A94A-B0695418A800}"/>
                    </a:ext>
                  </a:extLst>
                </p:cNvPr>
                <p:cNvCxnSpPr/>
                <p:nvPr/>
              </p:nvCxnSpPr>
              <p:spPr>
                <a:xfrm>
                  <a:off x="457310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21">
                  <a:extLst>
                    <a:ext uri="{FF2B5EF4-FFF2-40B4-BE49-F238E27FC236}">
                      <a16:creationId xmlns:a16="http://schemas.microsoft.com/office/drawing/2014/main" id="{6FF3818C-A084-4AC5-BE7E-62D4867994B0}"/>
                    </a:ext>
                  </a:extLst>
                </p:cNvPr>
                <p:cNvCxnSpPr/>
                <p:nvPr/>
              </p:nvCxnSpPr>
              <p:spPr>
                <a:xfrm>
                  <a:off x="477563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22">
                  <a:extLst>
                    <a:ext uri="{FF2B5EF4-FFF2-40B4-BE49-F238E27FC236}">
                      <a16:creationId xmlns:a16="http://schemas.microsoft.com/office/drawing/2014/main" id="{CA0942D6-4430-43E1-ACAF-76C7BFB01702}"/>
                    </a:ext>
                  </a:extLst>
                </p:cNvPr>
                <p:cNvCxnSpPr/>
                <p:nvPr/>
              </p:nvCxnSpPr>
              <p:spPr>
                <a:xfrm>
                  <a:off x="443809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23">
                  <a:extLst>
                    <a:ext uri="{FF2B5EF4-FFF2-40B4-BE49-F238E27FC236}">
                      <a16:creationId xmlns:a16="http://schemas.microsoft.com/office/drawing/2014/main" id="{AC5DF1FA-AC03-469C-92DA-E25AB343724C}"/>
                    </a:ext>
                  </a:extLst>
                </p:cNvPr>
                <p:cNvCxnSpPr/>
                <p:nvPr/>
              </p:nvCxnSpPr>
              <p:spPr>
                <a:xfrm>
                  <a:off x="45056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24">
                  <a:extLst>
                    <a:ext uri="{FF2B5EF4-FFF2-40B4-BE49-F238E27FC236}">
                      <a16:creationId xmlns:a16="http://schemas.microsoft.com/office/drawing/2014/main" id="{14914314-368F-4F09-8FBA-0FC2B305CABF}"/>
                    </a:ext>
                  </a:extLst>
                </p:cNvPr>
                <p:cNvCxnSpPr/>
                <p:nvPr/>
              </p:nvCxnSpPr>
              <p:spPr>
                <a:xfrm>
                  <a:off x="47081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25">
                  <a:extLst>
                    <a:ext uri="{FF2B5EF4-FFF2-40B4-BE49-F238E27FC236}">
                      <a16:creationId xmlns:a16="http://schemas.microsoft.com/office/drawing/2014/main" id="{425A7AFC-DF4D-431A-8B8D-4EBF85C8E453}"/>
                    </a:ext>
                  </a:extLst>
                </p:cNvPr>
                <p:cNvCxnSpPr/>
                <p:nvPr/>
              </p:nvCxnSpPr>
              <p:spPr>
                <a:xfrm>
                  <a:off x="48431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26">
                  <a:extLst>
                    <a:ext uri="{FF2B5EF4-FFF2-40B4-BE49-F238E27FC236}">
                      <a16:creationId xmlns:a16="http://schemas.microsoft.com/office/drawing/2014/main" id="{1B1A3D81-7992-4CB5-B47C-8418EEA75B5F}"/>
                    </a:ext>
                  </a:extLst>
                </p:cNvPr>
                <p:cNvCxnSpPr/>
                <p:nvPr/>
              </p:nvCxnSpPr>
              <p:spPr>
                <a:xfrm>
                  <a:off x="491064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27">
                  <a:extLst>
                    <a:ext uri="{FF2B5EF4-FFF2-40B4-BE49-F238E27FC236}">
                      <a16:creationId xmlns:a16="http://schemas.microsoft.com/office/drawing/2014/main" id="{1816AB74-1ADB-4452-B046-CCDA3FE85618}"/>
                    </a:ext>
                  </a:extLst>
                </p:cNvPr>
                <p:cNvCxnSpPr/>
                <p:nvPr/>
              </p:nvCxnSpPr>
              <p:spPr>
                <a:xfrm>
                  <a:off x="46406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28">
                  <a:extLst>
                    <a:ext uri="{FF2B5EF4-FFF2-40B4-BE49-F238E27FC236}">
                      <a16:creationId xmlns:a16="http://schemas.microsoft.com/office/drawing/2014/main" id="{1A35B96C-DFE2-41E9-A90A-52C3B0BCA364}"/>
                    </a:ext>
                  </a:extLst>
                </p:cNvPr>
                <p:cNvCxnSpPr/>
                <p:nvPr/>
              </p:nvCxnSpPr>
              <p:spPr>
                <a:xfrm>
                  <a:off x="43030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29">
                  <a:extLst>
                    <a:ext uri="{FF2B5EF4-FFF2-40B4-BE49-F238E27FC236}">
                      <a16:creationId xmlns:a16="http://schemas.microsoft.com/office/drawing/2014/main" id="{A301E0F4-8E71-4ECD-9CD4-78B7A29F6A2F}"/>
                    </a:ext>
                  </a:extLst>
                </p:cNvPr>
                <p:cNvCxnSpPr/>
                <p:nvPr/>
              </p:nvCxnSpPr>
              <p:spPr>
                <a:xfrm>
                  <a:off x="423556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32">
                  <a:extLst>
                    <a:ext uri="{FF2B5EF4-FFF2-40B4-BE49-F238E27FC236}">
                      <a16:creationId xmlns:a16="http://schemas.microsoft.com/office/drawing/2014/main" id="{26847838-EB2A-479C-BBD4-817A2FB7F99B}"/>
                    </a:ext>
                  </a:extLst>
                </p:cNvPr>
                <p:cNvCxnSpPr/>
                <p:nvPr/>
              </p:nvCxnSpPr>
              <p:spPr>
                <a:xfrm>
                  <a:off x="50456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33">
                  <a:extLst>
                    <a:ext uri="{FF2B5EF4-FFF2-40B4-BE49-F238E27FC236}">
                      <a16:creationId xmlns:a16="http://schemas.microsoft.com/office/drawing/2014/main" id="{452A289B-8417-412A-B8CB-4F4A24E13B7D}"/>
                    </a:ext>
                  </a:extLst>
                </p:cNvPr>
                <p:cNvCxnSpPr/>
                <p:nvPr/>
              </p:nvCxnSpPr>
              <p:spPr>
                <a:xfrm>
                  <a:off x="5248191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34">
                  <a:extLst>
                    <a:ext uri="{FF2B5EF4-FFF2-40B4-BE49-F238E27FC236}">
                      <a16:creationId xmlns:a16="http://schemas.microsoft.com/office/drawing/2014/main" id="{5B0D9CC2-09F3-4B87-96CE-948846D4E63C}"/>
                    </a:ext>
                  </a:extLst>
                </p:cNvPr>
                <p:cNvCxnSpPr/>
                <p:nvPr/>
              </p:nvCxnSpPr>
              <p:spPr>
                <a:xfrm>
                  <a:off x="545071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35">
                  <a:extLst>
                    <a:ext uri="{FF2B5EF4-FFF2-40B4-BE49-F238E27FC236}">
                      <a16:creationId xmlns:a16="http://schemas.microsoft.com/office/drawing/2014/main" id="{EDC38134-3D79-4705-8E16-5A7305BDFC33}"/>
                    </a:ext>
                  </a:extLst>
                </p:cNvPr>
                <p:cNvCxnSpPr/>
                <p:nvPr/>
              </p:nvCxnSpPr>
              <p:spPr>
                <a:xfrm>
                  <a:off x="511317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36">
                  <a:extLst>
                    <a:ext uri="{FF2B5EF4-FFF2-40B4-BE49-F238E27FC236}">
                      <a16:creationId xmlns:a16="http://schemas.microsoft.com/office/drawing/2014/main" id="{08A3FF36-55D3-4868-BDE7-15E2D54903B6}"/>
                    </a:ext>
                  </a:extLst>
                </p:cNvPr>
                <p:cNvCxnSpPr/>
                <p:nvPr/>
              </p:nvCxnSpPr>
              <p:spPr>
                <a:xfrm>
                  <a:off x="518068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37">
                  <a:extLst>
                    <a:ext uri="{FF2B5EF4-FFF2-40B4-BE49-F238E27FC236}">
                      <a16:creationId xmlns:a16="http://schemas.microsoft.com/office/drawing/2014/main" id="{E7B602B0-677A-4F7F-AE1B-432C2D7A40C3}"/>
                    </a:ext>
                  </a:extLst>
                </p:cNvPr>
                <p:cNvCxnSpPr/>
                <p:nvPr/>
              </p:nvCxnSpPr>
              <p:spPr>
                <a:xfrm>
                  <a:off x="538320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8">
                  <a:extLst>
                    <a:ext uri="{FF2B5EF4-FFF2-40B4-BE49-F238E27FC236}">
                      <a16:creationId xmlns:a16="http://schemas.microsoft.com/office/drawing/2014/main" id="{77749355-A751-40EE-BBA7-78BCD9A2F1AA}"/>
                    </a:ext>
                  </a:extLst>
                </p:cNvPr>
                <p:cNvCxnSpPr/>
                <p:nvPr/>
              </p:nvCxnSpPr>
              <p:spPr>
                <a:xfrm>
                  <a:off x="551822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9">
                  <a:extLst>
                    <a:ext uri="{FF2B5EF4-FFF2-40B4-BE49-F238E27FC236}">
                      <a16:creationId xmlns:a16="http://schemas.microsoft.com/office/drawing/2014/main" id="{1803400D-3AEB-478E-B4E4-F691EEBE8B05}"/>
                    </a:ext>
                  </a:extLst>
                </p:cNvPr>
                <p:cNvCxnSpPr/>
                <p:nvPr/>
              </p:nvCxnSpPr>
              <p:spPr>
                <a:xfrm>
                  <a:off x="558573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40">
                  <a:extLst>
                    <a:ext uri="{FF2B5EF4-FFF2-40B4-BE49-F238E27FC236}">
                      <a16:creationId xmlns:a16="http://schemas.microsoft.com/office/drawing/2014/main" id="{6149B55F-3E92-488B-8318-BE9A01C19E36}"/>
                    </a:ext>
                  </a:extLst>
                </p:cNvPr>
                <p:cNvCxnSpPr/>
                <p:nvPr/>
              </p:nvCxnSpPr>
              <p:spPr>
                <a:xfrm>
                  <a:off x="531569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41">
                  <a:extLst>
                    <a:ext uri="{FF2B5EF4-FFF2-40B4-BE49-F238E27FC236}">
                      <a16:creationId xmlns:a16="http://schemas.microsoft.com/office/drawing/2014/main" id="{AEA8BDE9-CDE7-434E-90F7-35EBC236C660}"/>
                    </a:ext>
                  </a:extLst>
                </p:cNvPr>
                <p:cNvCxnSpPr/>
                <p:nvPr/>
              </p:nvCxnSpPr>
              <p:spPr>
                <a:xfrm>
                  <a:off x="49781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44">
                  <a:extLst>
                    <a:ext uri="{FF2B5EF4-FFF2-40B4-BE49-F238E27FC236}">
                      <a16:creationId xmlns:a16="http://schemas.microsoft.com/office/drawing/2014/main" id="{5CF91334-973C-4306-A00A-D9ADBC037794}"/>
                    </a:ext>
                  </a:extLst>
                </p:cNvPr>
                <p:cNvCxnSpPr/>
                <p:nvPr/>
              </p:nvCxnSpPr>
              <p:spPr>
                <a:xfrm>
                  <a:off x="572074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45">
                  <a:extLst>
                    <a:ext uri="{FF2B5EF4-FFF2-40B4-BE49-F238E27FC236}">
                      <a16:creationId xmlns:a16="http://schemas.microsoft.com/office/drawing/2014/main" id="{7B48DDEB-B0CB-4C68-B82A-4E2C04C6C343}"/>
                    </a:ext>
                  </a:extLst>
                </p:cNvPr>
                <p:cNvCxnSpPr/>
                <p:nvPr/>
              </p:nvCxnSpPr>
              <p:spPr>
                <a:xfrm>
                  <a:off x="592327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46">
                  <a:extLst>
                    <a:ext uri="{FF2B5EF4-FFF2-40B4-BE49-F238E27FC236}">
                      <a16:creationId xmlns:a16="http://schemas.microsoft.com/office/drawing/2014/main" id="{0A9E919F-7FC1-4FBF-8733-D4295A8D55E3}"/>
                    </a:ext>
                  </a:extLst>
                </p:cNvPr>
                <p:cNvCxnSpPr/>
                <p:nvPr/>
              </p:nvCxnSpPr>
              <p:spPr>
                <a:xfrm>
                  <a:off x="612579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47">
                  <a:extLst>
                    <a:ext uri="{FF2B5EF4-FFF2-40B4-BE49-F238E27FC236}">
                      <a16:creationId xmlns:a16="http://schemas.microsoft.com/office/drawing/2014/main" id="{AF2F6177-AE6D-40ED-88EE-7D11C2E3AC05}"/>
                    </a:ext>
                  </a:extLst>
                </p:cNvPr>
                <p:cNvCxnSpPr/>
                <p:nvPr/>
              </p:nvCxnSpPr>
              <p:spPr>
                <a:xfrm>
                  <a:off x="578825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48">
                  <a:extLst>
                    <a:ext uri="{FF2B5EF4-FFF2-40B4-BE49-F238E27FC236}">
                      <a16:creationId xmlns:a16="http://schemas.microsoft.com/office/drawing/2014/main" id="{E485D00D-4F14-4867-849D-284264A21A04}"/>
                    </a:ext>
                  </a:extLst>
                </p:cNvPr>
                <p:cNvCxnSpPr/>
                <p:nvPr/>
              </p:nvCxnSpPr>
              <p:spPr>
                <a:xfrm>
                  <a:off x="585576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49">
                  <a:extLst>
                    <a:ext uri="{FF2B5EF4-FFF2-40B4-BE49-F238E27FC236}">
                      <a16:creationId xmlns:a16="http://schemas.microsoft.com/office/drawing/2014/main" id="{A7A536EB-F61D-484C-A430-CD80E792043F}"/>
                    </a:ext>
                  </a:extLst>
                </p:cNvPr>
                <p:cNvCxnSpPr/>
                <p:nvPr/>
              </p:nvCxnSpPr>
              <p:spPr>
                <a:xfrm>
                  <a:off x="605829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50">
                  <a:extLst>
                    <a:ext uri="{FF2B5EF4-FFF2-40B4-BE49-F238E27FC236}">
                      <a16:creationId xmlns:a16="http://schemas.microsoft.com/office/drawing/2014/main" id="{515C79D2-0952-449B-9E57-AF148ED605DE}"/>
                    </a:ext>
                  </a:extLst>
                </p:cNvPr>
                <p:cNvCxnSpPr/>
                <p:nvPr/>
              </p:nvCxnSpPr>
              <p:spPr>
                <a:xfrm>
                  <a:off x="619330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51">
                  <a:extLst>
                    <a:ext uri="{FF2B5EF4-FFF2-40B4-BE49-F238E27FC236}">
                      <a16:creationId xmlns:a16="http://schemas.microsoft.com/office/drawing/2014/main" id="{21EC2D3E-685F-4BC3-8679-12A18C2EB56C}"/>
                    </a:ext>
                  </a:extLst>
                </p:cNvPr>
                <p:cNvCxnSpPr/>
                <p:nvPr/>
              </p:nvCxnSpPr>
              <p:spPr>
                <a:xfrm>
                  <a:off x="626081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52">
                  <a:extLst>
                    <a:ext uri="{FF2B5EF4-FFF2-40B4-BE49-F238E27FC236}">
                      <a16:creationId xmlns:a16="http://schemas.microsoft.com/office/drawing/2014/main" id="{C8ECDF09-F03A-4200-BB94-0F4AF6980A2E}"/>
                    </a:ext>
                  </a:extLst>
                </p:cNvPr>
                <p:cNvCxnSpPr/>
                <p:nvPr/>
              </p:nvCxnSpPr>
              <p:spPr>
                <a:xfrm>
                  <a:off x="599078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53">
                  <a:extLst>
                    <a:ext uri="{FF2B5EF4-FFF2-40B4-BE49-F238E27FC236}">
                      <a16:creationId xmlns:a16="http://schemas.microsoft.com/office/drawing/2014/main" id="{F69231BE-65D0-46CA-835E-07441D56B84E}"/>
                    </a:ext>
                  </a:extLst>
                </p:cNvPr>
                <p:cNvCxnSpPr/>
                <p:nvPr/>
              </p:nvCxnSpPr>
              <p:spPr>
                <a:xfrm>
                  <a:off x="565324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56">
                  <a:extLst>
                    <a:ext uri="{FF2B5EF4-FFF2-40B4-BE49-F238E27FC236}">
                      <a16:creationId xmlns:a16="http://schemas.microsoft.com/office/drawing/2014/main" id="{4EC71BC9-20AF-4924-BE22-5576E3A1AB58}"/>
                    </a:ext>
                  </a:extLst>
                </p:cNvPr>
                <p:cNvCxnSpPr/>
                <p:nvPr/>
              </p:nvCxnSpPr>
              <p:spPr>
                <a:xfrm>
                  <a:off x="639583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57">
                  <a:extLst>
                    <a:ext uri="{FF2B5EF4-FFF2-40B4-BE49-F238E27FC236}">
                      <a16:creationId xmlns:a16="http://schemas.microsoft.com/office/drawing/2014/main" id="{2A6576BB-B231-41D9-9F80-CFC959D87A1A}"/>
                    </a:ext>
                  </a:extLst>
                </p:cNvPr>
                <p:cNvCxnSpPr/>
                <p:nvPr/>
              </p:nvCxnSpPr>
              <p:spPr>
                <a:xfrm>
                  <a:off x="6598356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58">
                  <a:extLst>
                    <a:ext uri="{FF2B5EF4-FFF2-40B4-BE49-F238E27FC236}">
                      <a16:creationId xmlns:a16="http://schemas.microsoft.com/office/drawing/2014/main" id="{1F2DA16A-D2BE-4468-96D2-2A87790FBB35}"/>
                    </a:ext>
                  </a:extLst>
                </p:cNvPr>
                <p:cNvCxnSpPr/>
                <p:nvPr/>
              </p:nvCxnSpPr>
              <p:spPr>
                <a:xfrm>
                  <a:off x="680088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59">
                  <a:extLst>
                    <a:ext uri="{FF2B5EF4-FFF2-40B4-BE49-F238E27FC236}">
                      <a16:creationId xmlns:a16="http://schemas.microsoft.com/office/drawing/2014/main" id="{3E4CC8E6-7B08-41D7-A388-51CB2CB066DE}"/>
                    </a:ext>
                  </a:extLst>
                </p:cNvPr>
                <p:cNvCxnSpPr/>
                <p:nvPr/>
              </p:nvCxnSpPr>
              <p:spPr>
                <a:xfrm>
                  <a:off x="646333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60">
                  <a:extLst>
                    <a:ext uri="{FF2B5EF4-FFF2-40B4-BE49-F238E27FC236}">
                      <a16:creationId xmlns:a16="http://schemas.microsoft.com/office/drawing/2014/main" id="{7A0C122C-EF67-4B07-BD91-325984ACB8D9}"/>
                    </a:ext>
                  </a:extLst>
                </p:cNvPr>
                <p:cNvCxnSpPr/>
                <p:nvPr/>
              </p:nvCxnSpPr>
              <p:spPr>
                <a:xfrm>
                  <a:off x="653084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61">
                  <a:extLst>
                    <a:ext uri="{FF2B5EF4-FFF2-40B4-BE49-F238E27FC236}">
                      <a16:creationId xmlns:a16="http://schemas.microsoft.com/office/drawing/2014/main" id="{88B364DC-FC62-4996-8337-0ED255C5CEC9}"/>
                    </a:ext>
                  </a:extLst>
                </p:cNvPr>
                <p:cNvCxnSpPr/>
                <p:nvPr/>
              </p:nvCxnSpPr>
              <p:spPr>
                <a:xfrm>
                  <a:off x="673337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62">
                  <a:extLst>
                    <a:ext uri="{FF2B5EF4-FFF2-40B4-BE49-F238E27FC236}">
                      <a16:creationId xmlns:a16="http://schemas.microsoft.com/office/drawing/2014/main" id="{1B08B025-436F-43C6-B682-611E7D5B2BD4}"/>
                    </a:ext>
                  </a:extLst>
                </p:cNvPr>
                <p:cNvCxnSpPr/>
                <p:nvPr/>
              </p:nvCxnSpPr>
              <p:spPr>
                <a:xfrm>
                  <a:off x="686838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63">
                  <a:extLst>
                    <a:ext uri="{FF2B5EF4-FFF2-40B4-BE49-F238E27FC236}">
                      <a16:creationId xmlns:a16="http://schemas.microsoft.com/office/drawing/2014/main" id="{3377B9DC-FF1F-492B-9EA8-34F22A672086}"/>
                    </a:ext>
                  </a:extLst>
                </p:cNvPr>
                <p:cNvCxnSpPr/>
                <p:nvPr/>
              </p:nvCxnSpPr>
              <p:spPr>
                <a:xfrm>
                  <a:off x="693589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64">
                  <a:extLst>
                    <a:ext uri="{FF2B5EF4-FFF2-40B4-BE49-F238E27FC236}">
                      <a16:creationId xmlns:a16="http://schemas.microsoft.com/office/drawing/2014/main" id="{8D0C14AC-14DC-41F5-BD2B-68DA2B76C2CA}"/>
                    </a:ext>
                  </a:extLst>
                </p:cNvPr>
                <p:cNvCxnSpPr/>
                <p:nvPr/>
              </p:nvCxnSpPr>
              <p:spPr>
                <a:xfrm>
                  <a:off x="666586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65">
                  <a:extLst>
                    <a:ext uri="{FF2B5EF4-FFF2-40B4-BE49-F238E27FC236}">
                      <a16:creationId xmlns:a16="http://schemas.microsoft.com/office/drawing/2014/main" id="{7BAE1A4F-AD0E-416C-9327-C9FC383E654F}"/>
                    </a:ext>
                  </a:extLst>
                </p:cNvPr>
                <p:cNvCxnSpPr/>
                <p:nvPr/>
              </p:nvCxnSpPr>
              <p:spPr>
                <a:xfrm>
                  <a:off x="632832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68">
                  <a:extLst>
                    <a:ext uri="{FF2B5EF4-FFF2-40B4-BE49-F238E27FC236}">
                      <a16:creationId xmlns:a16="http://schemas.microsoft.com/office/drawing/2014/main" id="{C748588C-B23B-40C1-BBE2-49079C25DD46}"/>
                    </a:ext>
                  </a:extLst>
                </p:cNvPr>
                <p:cNvCxnSpPr/>
                <p:nvPr/>
              </p:nvCxnSpPr>
              <p:spPr>
                <a:xfrm>
                  <a:off x="707091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69">
                  <a:extLst>
                    <a:ext uri="{FF2B5EF4-FFF2-40B4-BE49-F238E27FC236}">
                      <a16:creationId xmlns:a16="http://schemas.microsoft.com/office/drawing/2014/main" id="{6105CE26-4BD8-4C4A-AE6B-282F82D9B084}"/>
                    </a:ext>
                  </a:extLst>
                </p:cNvPr>
                <p:cNvCxnSpPr/>
                <p:nvPr/>
              </p:nvCxnSpPr>
              <p:spPr>
                <a:xfrm>
                  <a:off x="727343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70">
                  <a:extLst>
                    <a:ext uri="{FF2B5EF4-FFF2-40B4-BE49-F238E27FC236}">
                      <a16:creationId xmlns:a16="http://schemas.microsoft.com/office/drawing/2014/main" id="{F55D936A-85EE-4033-89F7-CA26866C119E}"/>
                    </a:ext>
                  </a:extLst>
                </p:cNvPr>
                <p:cNvCxnSpPr/>
                <p:nvPr/>
              </p:nvCxnSpPr>
              <p:spPr>
                <a:xfrm>
                  <a:off x="747596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71">
                  <a:extLst>
                    <a:ext uri="{FF2B5EF4-FFF2-40B4-BE49-F238E27FC236}">
                      <a16:creationId xmlns:a16="http://schemas.microsoft.com/office/drawing/2014/main" id="{4DC8BF73-0D25-4DE4-97BD-4913DE8C39C1}"/>
                    </a:ext>
                  </a:extLst>
                </p:cNvPr>
                <p:cNvCxnSpPr/>
                <p:nvPr/>
              </p:nvCxnSpPr>
              <p:spPr>
                <a:xfrm>
                  <a:off x="713842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72">
                  <a:extLst>
                    <a:ext uri="{FF2B5EF4-FFF2-40B4-BE49-F238E27FC236}">
                      <a16:creationId xmlns:a16="http://schemas.microsoft.com/office/drawing/2014/main" id="{107881D2-4ED3-49F9-B396-030D420868A4}"/>
                    </a:ext>
                  </a:extLst>
                </p:cNvPr>
                <p:cNvCxnSpPr/>
                <p:nvPr/>
              </p:nvCxnSpPr>
              <p:spPr>
                <a:xfrm>
                  <a:off x="720593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73">
                  <a:extLst>
                    <a:ext uri="{FF2B5EF4-FFF2-40B4-BE49-F238E27FC236}">
                      <a16:creationId xmlns:a16="http://schemas.microsoft.com/office/drawing/2014/main" id="{1B33B1AA-90CE-437A-AC0F-FC2D72692788}"/>
                    </a:ext>
                  </a:extLst>
                </p:cNvPr>
                <p:cNvCxnSpPr/>
                <p:nvPr/>
              </p:nvCxnSpPr>
              <p:spPr>
                <a:xfrm>
                  <a:off x="740845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74">
                  <a:extLst>
                    <a:ext uri="{FF2B5EF4-FFF2-40B4-BE49-F238E27FC236}">
                      <a16:creationId xmlns:a16="http://schemas.microsoft.com/office/drawing/2014/main" id="{1EA66970-732A-40E0-928F-E5D085976BCC}"/>
                    </a:ext>
                  </a:extLst>
                </p:cNvPr>
                <p:cNvCxnSpPr/>
                <p:nvPr/>
              </p:nvCxnSpPr>
              <p:spPr>
                <a:xfrm>
                  <a:off x="754347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75">
                  <a:extLst>
                    <a:ext uri="{FF2B5EF4-FFF2-40B4-BE49-F238E27FC236}">
                      <a16:creationId xmlns:a16="http://schemas.microsoft.com/office/drawing/2014/main" id="{7C3876A1-8102-45FC-94BC-0344693D8C0B}"/>
                    </a:ext>
                  </a:extLst>
                </p:cNvPr>
                <p:cNvCxnSpPr/>
                <p:nvPr/>
              </p:nvCxnSpPr>
              <p:spPr>
                <a:xfrm>
                  <a:off x="7610979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76">
                  <a:extLst>
                    <a:ext uri="{FF2B5EF4-FFF2-40B4-BE49-F238E27FC236}">
                      <a16:creationId xmlns:a16="http://schemas.microsoft.com/office/drawing/2014/main" id="{8F96454B-42EE-46B9-9DF0-037D57BAB45E}"/>
                    </a:ext>
                  </a:extLst>
                </p:cNvPr>
                <p:cNvCxnSpPr/>
                <p:nvPr/>
              </p:nvCxnSpPr>
              <p:spPr>
                <a:xfrm>
                  <a:off x="734094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77">
                  <a:extLst>
                    <a:ext uri="{FF2B5EF4-FFF2-40B4-BE49-F238E27FC236}">
                      <a16:creationId xmlns:a16="http://schemas.microsoft.com/office/drawing/2014/main" id="{FF931CAF-B000-478C-8385-F10E8A288275}"/>
                    </a:ext>
                  </a:extLst>
                </p:cNvPr>
                <p:cNvCxnSpPr/>
                <p:nvPr/>
              </p:nvCxnSpPr>
              <p:spPr>
                <a:xfrm>
                  <a:off x="700340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80">
                  <a:extLst>
                    <a:ext uri="{FF2B5EF4-FFF2-40B4-BE49-F238E27FC236}">
                      <a16:creationId xmlns:a16="http://schemas.microsoft.com/office/drawing/2014/main" id="{317B6E0A-E26D-4CAC-97C5-2A5AA8514F81}"/>
                    </a:ext>
                  </a:extLst>
                </p:cNvPr>
                <p:cNvCxnSpPr/>
                <p:nvPr/>
              </p:nvCxnSpPr>
              <p:spPr>
                <a:xfrm>
                  <a:off x="774599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81">
                  <a:extLst>
                    <a:ext uri="{FF2B5EF4-FFF2-40B4-BE49-F238E27FC236}">
                      <a16:creationId xmlns:a16="http://schemas.microsoft.com/office/drawing/2014/main" id="{67B7F636-827E-4112-978F-B7617EC1DADC}"/>
                    </a:ext>
                  </a:extLst>
                </p:cNvPr>
                <p:cNvCxnSpPr/>
                <p:nvPr/>
              </p:nvCxnSpPr>
              <p:spPr>
                <a:xfrm>
                  <a:off x="7948521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82">
                  <a:extLst>
                    <a:ext uri="{FF2B5EF4-FFF2-40B4-BE49-F238E27FC236}">
                      <a16:creationId xmlns:a16="http://schemas.microsoft.com/office/drawing/2014/main" id="{00EBDA2B-62EA-4247-A192-533DC8BD2E3E}"/>
                    </a:ext>
                  </a:extLst>
                </p:cNvPr>
                <p:cNvCxnSpPr/>
                <p:nvPr/>
              </p:nvCxnSpPr>
              <p:spPr>
                <a:xfrm>
                  <a:off x="815104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83">
                  <a:extLst>
                    <a:ext uri="{FF2B5EF4-FFF2-40B4-BE49-F238E27FC236}">
                      <a16:creationId xmlns:a16="http://schemas.microsoft.com/office/drawing/2014/main" id="{299FC993-F323-4590-94AC-AF15BB6F075B}"/>
                    </a:ext>
                  </a:extLst>
                </p:cNvPr>
                <p:cNvCxnSpPr/>
                <p:nvPr/>
              </p:nvCxnSpPr>
              <p:spPr>
                <a:xfrm>
                  <a:off x="7813504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84">
                  <a:extLst>
                    <a:ext uri="{FF2B5EF4-FFF2-40B4-BE49-F238E27FC236}">
                      <a16:creationId xmlns:a16="http://schemas.microsoft.com/office/drawing/2014/main" id="{9589B707-F723-4A3E-A7D1-5511B11FF2AA}"/>
                    </a:ext>
                  </a:extLst>
                </p:cNvPr>
                <p:cNvCxnSpPr/>
                <p:nvPr/>
              </p:nvCxnSpPr>
              <p:spPr>
                <a:xfrm>
                  <a:off x="7881012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85">
                  <a:extLst>
                    <a:ext uri="{FF2B5EF4-FFF2-40B4-BE49-F238E27FC236}">
                      <a16:creationId xmlns:a16="http://schemas.microsoft.com/office/drawing/2014/main" id="{82880E13-E915-4951-A3DF-71C1FC507ED3}"/>
                    </a:ext>
                  </a:extLst>
                </p:cNvPr>
                <p:cNvCxnSpPr/>
                <p:nvPr/>
              </p:nvCxnSpPr>
              <p:spPr>
                <a:xfrm>
                  <a:off x="8083537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86">
                  <a:extLst>
                    <a:ext uri="{FF2B5EF4-FFF2-40B4-BE49-F238E27FC236}">
                      <a16:creationId xmlns:a16="http://schemas.microsoft.com/office/drawing/2014/main" id="{8C144D92-A867-4E31-A294-C49693758F7E}"/>
                    </a:ext>
                  </a:extLst>
                </p:cNvPr>
                <p:cNvCxnSpPr/>
                <p:nvPr/>
              </p:nvCxnSpPr>
              <p:spPr>
                <a:xfrm>
                  <a:off x="8218553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87">
                  <a:extLst>
                    <a:ext uri="{FF2B5EF4-FFF2-40B4-BE49-F238E27FC236}">
                      <a16:creationId xmlns:a16="http://schemas.microsoft.com/office/drawing/2014/main" id="{E1550004-E6C3-478C-8501-F0FF9692AF58}"/>
                    </a:ext>
                  </a:extLst>
                </p:cNvPr>
                <p:cNvCxnSpPr/>
                <p:nvPr/>
              </p:nvCxnSpPr>
              <p:spPr>
                <a:xfrm>
                  <a:off x="8286062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88">
                  <a:extLst>
                    <a:ext uri="{FF2B5EF4-FFF2-40B4-BE49-F238E27FC236}">
                      <a16:creationId xmlns:a16="http://schemas.microsoft.com/office/drawing/2014/main" id="{63B0D428-2331-4D9E-ADCC-7227E92841F3}"/>
                    </a:ext>
                  </a:extLst>
                </p:cNvPr>
                <p:cNvCxnSpPr/>
                <p:nvPr/>
              </p:nvCxnSpPr>
              <p:spPr>
                <a:xfrm>
                  <a:off x="801602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89">
                  <a:extLst>
                    <a:ext uri="{FF2B5EF4-FFF2-40B4-BE49-F238E27FC236}">
                      <a16:creationId xmlns:a16="http://schemas.microsoft.com/office/drawing/2014/main" id="{F0D14D80-653E-432C-8922-0EBE989304D4}"/>
                    </a:ext>
                  </a:extLst>
                </p:cNvPr>
                <p:cNvCxnSpPr/>
                <p:nvPr/>
              </p:nvCxnSpPr>
              <p:spPr>
                <a:xfrm>
                  <a:off x="767848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92">
                  <a:extLst>
                    <a:ext uri="{FF2B5EF4-FFF2-40B4-BE49-F238E27FC236}">
                      <a16:creationId xmlns:a16="http://schemas.microsoft.com/office/drawing/2014/main" id="{26EF812D-A42B-465C-8976-63293F995F23}"/>
                    </a:ext>
                  </a:extLst>
                </p:cNvPr>
                <p:cNvCxnSpPr/>
                <p:nvPr/>
              </p:nvCxnSpPr>
              <p:spPr>
                <a:xfrm>
                  <a:off x="842107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93">
                  <a:extLst>
                    <a:ext uri="{FF2B5EF4-FFF2-40B4-BE49-F238E27FC236}">
                      <a16:creationId xmlns:a16="http://schemas.microsoft.com/office/drawing/2014/main" id="{94C26FD6-1057-4ACE-B198-193547DDB152}"/>
                    </a:ext>
                  </a:extLst>
                </p:cNvPr>
                <p:cNvCxnSpPr/>
                <p:nvPr/>
              </p:nvCxnSpPr>
              <p:spPr>
                <a:xfrm>
                  <a:off x="8623603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94">
                  <a:extLst>
                    <a:ext uri="{FF2B5EF4-FFF2-40B4-BE49-F238E27FC236}">
                      <a16:creationId xmlns:a16="http://schemas.microsoft.com/office/drawing/2014/main" id="{317789A0-3F8A-409D-8988-B453B95DD75E}"/>
                    </a:ext>
                  </a:extLst>
                </p:cNvPr>
                <p:cNvCxnSpPr/>
                <p:nvPr/>
              </p:nvCxnSpPr>
              <p:spPr>
                <a:xfrm>
                  <a:off x="882612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95">
                  <a:extLst>
                    <a:ext uri="{FF2B5EF4-FFF2-40B4-BE49-F238E27FC236}">
                      <a16:creationId xmlns:a16="http://schemas.microsoft.com/office/drawing/2014/main" id="{ABD5D435-8BC3-4952-9D53-2A2701E2BE29}"/>
                    </a:ext>
                  </a:extLst>
                </p:cNvPr>
                <p:cNvCxnSpPr/>
                <p:nvPr/>
              </p:nvCxnSpPr>
              <p:spPr>
                <a:xfrm>
                  <a:off x="848858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96">
                  <a:extLst>
                    <a:ext uri="{FF2B5EF4-FFF2-40B4-BE49-F238E27FC236}">
                      <a16:creationId xmlns:a16="http://schemas.microsoft.com/office/drawing/2014/main" id="{175BB6D1-70A4-4763-AE1A-77002ECD75ED}"/>
                    </a:ext>
                  </a:extLst>
                </p:cNvPr>
                <p:cNvCxnSpPr/>
                <p:nvPr/>
              </p:nvCxnSpPr>
              <p:spPr>
                <a:xfrm>
                  <a:off x="855609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97">
                  <a:extLst>
                    <a:ext uri="{FF2B5EF4-FFF2-40B4-BE49-F238E27FC236}">
                      <a16:creationId xmlns:a16="http://schemas.microsoft.com/office/drawing/2014/main" id="{C213E3F4-1613-4E62-8A9D-CCFFA88AE44A}"/>
                    </a:ext>
                  </a:extLst>
                </p:cNvPr>
                <p:cNvCxnSpPr/>
                <p:nvPr/>
              </p:nvCxnSpPr>
              <p:spPr>
                <a:xfrm>
                  <a:off x="875861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98">
                  <a:extLst>
                    <a:ext uri="{FF2B5EF4-FFF2-40B4-BE49-F238E27FC236}">
                      <a16:creationId xmlns:a16="http://schemas.microsoft.com/office/drawing/2014/main" id="{DCEC01D5-E6AE-4263-8E19-63F6B556165E}"/>
                    </a:ext>
                  </a:extLst>
                </p:cNvPr>
                <p:cNvCxnSpPr/>
                <p:nvPr/>
              </p:nvCxnSpPr>
              <p:spPr>
                <a:xfrm>
                  <a:off x="889363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99">
                  <a:extLst>
                    <a:ext uri="{FF2B5EF4-FFF2-40B4-BE49-F238E27FC236}">
                      <a16:creationId xmlns:a16="http://schemas.microsoft.com/office/drawing/2014/main" id="{195D7394-D0F8-42C6-A66A-59267B636D44}"/>
                    </a:ext>
                  </a:extLst>
                </p:cNvPr>
                <p:cNvCxnSpPr/>
                <p:nvPr/>
              </p:nvCxnSpPr>
              <p:spPr>
                <a:xfrm>
                  <a:off x="8961144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100">
                  <a:extLst>
                    <a:ext uri="{FF2B5EF4-FFF2-40B4-BE49-F238E27FC236}">
                      <a16:creationId xmlns:a16="http://schemas.microsoft.com/office/drawing/2014/main" id="{B77F8301-59FA-4462-8F25-E2CA3470FB33}"/>
                    </a:ext>
                  </a:extLst>
                </p:cNvPr>
                <p:cNvCxnSpPr/>
                <p:nvPr/>
              </p:nvCxnSpPr>
              <p:spPr>
                <a:xfrm>
                  <a:off x="8691111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101">
                  <a:extLst>
                    <a:ext uri="{FF2B5EF4-FFF2-40B4-BE49-F238E27FC236}">
                      <a16:creationId xmlns:a16="http://schemas.microsoft.com/office/drawing/2014/main" id="{D2A8C182-61B1-40E4-948C-356B34885973}"/>
                    </a:ext>
                  </a:extLst>
                </p:cNvPr>
                <p:cNvCxnSpPr/>
                <p:nvPr/>
              </p:nvCxnSpPr>
              <p:spPr>
                <a:xfrm>
                  <a:off x="8353570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104">
                  <a:extLst>
                    <a:ext uri="{FF2B5EF4-FFF2-40B4-BE49-F238E27FC236}">
                      <a16:creationId xmlns:a16="http://schemas.microsoft.com/office/drawing/2014/main" id="{803A9C72-1C38-4D45-9A47-19A1DADB7C04}"/>
                    </a:ext>
                  </a:extLst>
                </p:cNvPr>
                <p:cNvCxnSpPr/>
                <p:nvPr/>
              </p:nvCxnSpPr>
              <p:spPr>
                <a:xfrm>
                  <a:off x="909616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105">
                  <a:extLst>
                    <a:ext uri="{FF2B5EF4-FFF2-40B4-BE49-F238E27FC236}">
                      <a16:creationId xmlns:a16="http://schemas.microsoft.com/office/drawing/2014/main" id="{AE5B6FC7-4F5A-4D91-9555-4CB3A692E38A}"/>
                    </a:ext>
                  </a:extLst>
                </p:cNvPr>
                <p:cNvCxnSpPr/>
                <p:nvPr/>
              </p:nvCxnSpPr>
              <p:spPr>
                <a:xfrm>
                  <a:off x="9298685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106">
                  <a:extLst>
                    <a:ext uri="{FF2B5EF4-FFF2-40B4-BE49-F238E27FC236}">
                      <a16:creationId xmlns:a16="http://schemas.microsoft.com/office/drawing/2014/main" id="{F785A941-B663-4CE4-92EC-B03F48ED4657}"/>
                    </a:ext>
                  </a:extLst>
                </p:cNvPr>
                <p:cNvCxnSpPr/>
                <p:nvPr/>
              </p:nvCxnSpPr>
              <p:spPr>
                <a:xfrm>
                  <a:off x="950121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107">
                  <a:extLst>
                    <a:ext uri="{FF2B5EF4-FFF2-40B4-BE49-F238E27FC236}">
                      <a16:creationId xmlns:a16="http://schemas.microsoft.com/office/drawing/2014/main" id="{C21C615F-B469-4EA7-984C-0A2C150E67C2}"/>
                    </a:ext>
                  </a:extLst>
                </p:cNvPr>
                <p:cNvCxnSpPr/>
                <p:nvPr/>
              </p:nvCxnSpPr>
              <p:spPr>
                <a:xfrm>
                  <a:off x="916366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108">
                  <a:extLst>
                    <a:ext uri="{FF2B5EF4-FFF2-40B4-BE49-F238E27FC236}">
                      <a16:creationId xmlns:a16="http://schemas.microsoft.com/office/drawing/2014/main" id="{8B7D9FC3-2ACF-46A9-8446-1F4E1E8D817B}"/>
                    </a:ext>
                  </a:extLst>
                </p:cNvPr>
                <p:cNvCxnSpPr/>
                <p:nvPr/>
              </p:nvCxnSpPr>
              <p:spPr>
                <a:xfrm>
                  <a:off x="923117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109">
                  <a:extLst>
                    <a:ext uri="{FF2B5EF4-FFF2-40B4-BE49-F238E27FC236}">
                      <a16:creationId xmlns:a16="http://schemas.microsoft.com/office/drawing/2014/main" id="{3E1E3665-538E-4815-B133-B83C8B2270DA}"/>
                    </a:ext>
                  </a:extLst>
                </p:cNvPr>
                <p:cNvCxnSpPr/>
                <p:nvPr/>
              </p:nvCxnSpPr>
              <p:spPr>
                <a:xfrm>
                  <a:off x="943370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110">
                  <a:extLst>
                    <a:ext uri="{FF2B5EF4-FFF2-40B4-BE49-F238E27FC236}">
                      <a16:creationId xmlns:a16="http://schemas.microsoft.com/office/drawing/2014/main" id="{2A7A31B3-0AA6-479B-A416-9A2DDA620BE9}"/>
                    </a:ext>
                  </a:extLst>
                </p:cNvPr>
                <p:cNvCxnSpPr/>
                <p:nvPr/>
              </p:nvCxnSpPr>
              <p:spPr>
                <a:xfrm>
                  <a:off x="956871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111">
                  <a:extLst>
                    <a:ext uri="{FF2B5EF4-FFF2-40B4-BE49-F238E27FC236}">
                      <a16:creationId xmlns:a16="http://schemas.microsoft.com/office/drawing/2014/main" id="{A83E677A-E427-4004-9EDB-8C0C8C99CC5A}"/>
                    </a:ext>
                  </a:extLst>
                </p:cNvPr>
                <p:cNvCxnSpPr/>
                <p:nvPr/>
              </p:nvCxnSpPr>
              <p:spPr>
                <a:xfrm>
                  <a:off x="963622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112">
                  <a:extLst>
                    <a:ext uri="{FF2B5EF4-FFF2-40B4-BE49-F238E27FC236}">
                      <a16:creationId xmlns:a16="http://schemas.microsoft.com/office/drawing/2014/main" id="{3E613BC7-093C-44D8-A22B-EABDD1E61040}"/>
                    </a:ext>
                  </a:extLst>
                </p:cNvPr>
                <p:cNvCxnSpPr/>
                <p:nvPr/>
              </p:nvCxnSpPr>
              <p:spPr>
                <a:xfrm>
                  <a:off x="936619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113">
                  <a:extLst>
                    <a:ext uri="{FF2B5EF4-FFF2-40B4-BE49-F238E27FC236}">
                      <a16:creationId xmlns:a16="http://schemas.microsoft.com/office/drawing/2014/main" id="{39366CD1-6AC5-4E92-ADFC-C94D94F90A19}"/>
                    </a:ext>
                  </a:extLst>
                </p:cNvPr>
                <p:cNvCxnSpPr/>
                <p:nvPr/>
              </p:nvCxnSpPr>
              <p:spPr>
                <a:xfrm>
                  <a:off x="902865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117">
                  <a:extLst>
                    <a:ext uri="{FF2B5EF4-FFF2-40B4-BE49-F238E27FC236}">
                      <a16:creationId xmlns:a16="http://schemas.microsoft.com/office/drawing/2014/main" id="{F1D1D17B-72A9-4AEF-A6D6-EEDEE7B39A1A}"/>
                    </a:ext>
                  </a:extLst>
                </p:cNvPr>
                <p:cNvCxnSpPr/>
                <p:nvPr/>
              </p:nvCxnSpPr>
              <p:spPr>
                <a:xfrm>
                  <a:off x="977124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118">
                  <a:extLst>
                    <a:ext uri="{FF2B5EF4-FFF2-40B4-BE49-F238E27FC236}">
                      <a16:creationId xmlns:a16="http://schemas.microsoft.com/office/drawing/2014/main" id="{97635B30-10E6-4255-9AB7-917EEBE58BF1}"/>
                    </a:ext>
                  </a:extLst>
                </p:cNvPr>
                <p:cNvCxnSpPr/>
                <p:nvPr/>
              </p:nvCxnSpPr>
              <p:spPr>
                <a:xfrm>
                  <a:off x="997376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119">
                  <a:extLst>
                    <a:ext uri="{FF2B5EF4-FFF2-40B4-BE49-F238E27FC236}">
                      <a16:creationId xmlns:a16="http://schemas.microsoft.com/office/drawing/2014/main" id="{C68554A0-26C6-448D-9740-B124FC284440}"/>
                    </a:ext>
                  </a:extLst>
                </p:cNvPr>
                <p:cNvCxnSpPr/>
                <p:nvPr/>
              </p:nvCxnSpPr>
              <p:spPr>
                <a:xfrm>
                  <a:off x="1017629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120">
                  <a:extLst>
                    <a:ext uri="{FF2B5EF4-FFF2-40B4-BE49-F238E27FC236}">
                      <a16:creationId xmlns:a16="http://schemas.microsoft.com/office/drawing/2014/main" id="{BE15FA40-EB13-483D-B6F5-05255D7EDEE8}"/>
                    </a:ext>
                  </a:extLst>
                </p:cNvPr>
                <p:cNvCxnSpPr/>
                <p:nvPr/>
              </p:nvCxnSpPr>
              <p:spPr>
                <a:xfrm>
                  <a:off x="983875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121">
                  <a:extLst>
                    <a:ext uri="{FF2B5EF4-FFF2-40B4-BE49-F238E27FC236}">
                      <a16:creationId xmlns:a16="http://schemas.microsoft.com/office/drawing/2014/main" id="{8B6BC3BF-C97D-4B30-9916-7EBECB1F8723}"/>
                    </a:ext>
                  </a:extLst>
                </p:cNvPr>
                <p:cNvCxnSpPr/>
                <p:nvPr/>
              </p:nvCxnSpPr>
              <p:spPr>
                <a:xfrm>
                  <a:off x="990626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122">
                  <a:extLst>
                    <a:ext uri="{FF2B5EF4-FFF2-40B4-BE49-F238E27FC236}">
                      <a16:creationId xmlns:a16="http://schemas.microsoft.com/office/drawing/2014/main" id="{EF80D4AA-BF0D-4014-9F1B-A39E583191AC}"/>
                    </a:ext>
                  </a:extLst>
                </p:cNvPr>
                <p:cNvCxnSpPr/>
                <p:nvPr/>
              </p:nvCxnSpPr>
              <p:spPr>
                <a:xfrm>
                  <a:off x="1010878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123">
                  <a:extLst>
                    <a:ext uri="{FF2B5EF4-FFF2-40B4-BE49-F238E27FC236}">
                      <a16:creationId xmlns:a16="http://schemas.microsoft.com/office/drawing/2014/main" id="{13DD7415-5D16-4E47-9AEC-5304BACEC81E}"/>
                    </a:ext>
                  </a:extLst>
                </p:cNvPr>
                <p:cNvCxnSpPr/>
                <p:nvPr/>
              </p:nvCxnSpPr>
              <p:spPr>
                <a:xfrm>
                  <a:off x="1024380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124">
                  <a:extLst>
                    <a:ext uri="{FF2B5EF4-FFF2-40B4-BE49-F238E27FC236}">
                      <a16:creationId xmlns:a16="http://schemas.microsoft.com/office/drawing/2014/main" id="{C2FB7EFE-361C-4EBC-9791-98DD330B4FDF}"/>
                    </a:ext>
                  </a:extLst>
                </p:cNvPr>
                <p:cNvCxnSpPr/>
                <p:nvPr/>
              </p:nvCxnSpPr>
              <p:spPr>
                <a:xfrm>
                  <a:off x="1031130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125">
                  <a:extLst>
                    <a:ext uri="{FF2B5EF4-FFF2-40B4-BE49-F238E27FC236}">
                      <a16:creationId xmlns:a16="http://schemas.microsoft.com/office/drawing/2014/main" id="{60FBA7C7-6431-425F-92C9-76F2139747D8}"/>
                    </a:ext>
                  </a:extLst>
                </p:cNvPr>
                <p:cNvCxnSpPr/>
                <p:nvPr/>
              </p:nvCxnSpPr>
              <p:spPr>
                <a:xfrm>
                  <a:off x="1004127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126">
                  <a:extLst>
                    <a:ext uri="{FF2B5EF4-FFF2-40B4-BE49-F238E27FC236}">
                      <a16:creationId xmlns:a16="http://schemas.microsoft.com/office/drawing/2014/main" id="{CA23692B-51BA-40B9-9733-BC613F6B424F}"/>
                    </a:ext>
                  </a:extLst>
                </p:cNvPr>
                <p:cNvCxnSpPr/>
                <p:nvPr/>
              </p:nvCxnSpPr>
              <p:spPr>
                <a:xfrm>
                  <a:off x="970373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129">
                  <a:extLst>
                    <a:ext uri="{FF2B5EF4-FFF2-40B4-BE49-F238E27FC236}">
                      <a16:creationId xmlns:a16="http://schemas.microsoft.com/office/drawing/2014/main" id="{5EAE8CA3-6EC5-41B3-A496-C48B4B413804}"/>
                    </a:ext>
                  </a:extLst>
                </p:cNvPr>
                <p:cNvCxnSpPr/>
                <p:nvPr/>
              </p:nvCxnSpPr>
              <p:spPr>
                <a:xfrm>
                  <a:off x="1044632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130">
                  <a:extLst>
                    <a:ext uri="{FF2B5EF4-FFF2-40B4-BE49-F238E27FC236}">
                      <a16:creationId xmlns:a16="http://schemas.microsoft.com/office/drawing/2014/main" id="{B9228381-CBB1-4967-B28D-74B58C4D6F17}"/>
                    </a:ext>
                  </a:extLst>
                </p:cNvPr>
                <p:cNvCxnSpPr/>
                <p:nvPr/>
              </p:nvCxnSpPr>
              <p:spPr>
                <a:xfrm>
                  <a:off x="1064885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131">
                  <a:extLst>
                    <a:ext uri="{FF2B5EF4-FFF2-40B4-BE49-F238E27FC236}">
                      <a16:creationId xmlns:a16="http://schemas.microsoft.com/office/drawing/2014/main" id="{BE196E35-ED49-403C-A483-81966C4C15F6}"/>
                    </a:ext>
                  </a:extLst>
                </p:cNvPr>
                <p:cNvCxnSpPr/>
                <p:nvPr/>
              </p:nvCxnSpPr>
              <p:spPr>
                <a:xfrm>
                  <a:off x="108513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132">
                  <a:extLst>
                    <a:ext uri="{FF2B5EF4-FFF2-40B4-BE49-F238E27FC236}">
                      <a16:creationId xmlns:a16="http://schemas.microsoft.com/office/drawing/2014/main" id="{0D8E3CC2-6B07-4387-98BA-0FD0255E365B}"/>
                    </a:ext>
                  </a:extLst>
                </p:cNvPr>
                <p:cNvCxnSpPr/>
                <p:nvPr/>
              </p:nvCxnSpPr>
              <p:spPr>
                <a:xfrm>
                  <a:off x="1051383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133">
                  <a:extLst>
                    <a:ext uri="{FF2B5EF4-FFF2-40B4-BE49-F238E27FC236}">
                      <a16:creationId xmlns:a16="http://schemas.microsoft.com/office/drawing/2014/main" id="{BBD1A1E9-1A92-4635-9848-5C44FE71D819}"/>
                    </a:ext>
                  </a:extLst>
                </p:cNvPr>
                <p:cNvCxnSpPr/>
                <p:nvPr/>
              </p:nvCxnSpPr>
              <p:spPr>
                <a:xfrm>
                  <a:off x="1058134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134">
                  <a:extLst>
                    <a:ext uri="{FF2B5EF4-FFF2-40B4-BE49-F238E27FC236}">
                      <a16:creationId xmlns:a16="http://schemas.microsoft.com/office/drawing/2014/main" id="{B0ED97EC-114A-4334-9F87-01B40BEA3AB4}"/>
                    </a:ext>
                  </a:extLst>
                </p:cNvPr>
                <p:cNvCxnSpPr/>
                <p:nvPr/>
              </p:nvCxnSpPr>
              <p:spPr>
                <a:xfrm>
                  <a:off x="1078386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135">
                  <a:extLst>
                    <a:ext uri="{FF2B5EF4-FFF2-40B4-BE49-F238E27FC236}">
                      <a16:creationId xmlns:a16="http://schemas.microsoft.com/office/drawing/2014/main" id="{43A84674-A704-4F70-9E35-45F10B44F06F}"/>
                    </a:ext>
                  </a:extLst>
                </p:cNvPr>
                <p:cNvCxnSpPr/>
                <p:nvPr/>
              </p:nvCxnSpPr>
              <p:spPr>
                <a:xfrm>
                  <a:off x="109188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136">
                  <a:extLst>
                    <a:ext uri="{FF2B5EF4-FFF2-40B4-BE49-F238E27FC236}">
                      <a16:creationId xmlns:a16="http://schemas.microsoft.com/office/drawing/2014/main" id="{14619990-E28D-4280-AEC5-D2E5C7CEF4EE}"/>
                    </a:ext>
                  </a:extLst>
                </p:cNvPr>
                <p:cNvCxnSpPr/>
                <p:nvPr/>
              </p:nvCxnSpPr>
              <p:spPr>
                <a:xfrm>
                  <a:off x="1098639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137">
                  <a:extLst>
                    <a:ext uri="{FF2B5EF4-FFF2-40B4-BE49-F238E27FC236}">
                      <a16:creationId xmlns:a16="http://schemas.microsoft.com/office/drawing/2014/main" id="{2131613F-FFE1-43C4-AC0A-6FDF6277AED2}"/>
                    </a:ext>
                  </a:extLst>
                </p:cNvPr>
                <p:cNvCxnSpPr/>
                <p:nvPr/>
              </p:nvCxnSpPr>
              <p:spPr>
                <a:xfrm>
                  <a:off x="1071635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138">
                  <a:extLst>
                    <a:ext uri="{FF2B5EF4-FFF2-40B4-BE49-F238E27FC236}">
                      <a16:creationId xmlns:a16="http://schemas.microsoft.com/office/drawing/2014/main" id="{7C4AC4A3-276A-4A88-BB78-804ADCCDAA4F}"/>
                    </a:ext>
                  </a:extLst>
                </p:cNvPr>
                <p:cNvCxnSpPr/>
                <p:nvPr/>
              </p:nvCxnSpPr>
              <p:spPr>
                <a:xfrm>
                  <a:off x="1037881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142">
                  <a:extLst>
                    <a:ext uri="{FF2B5EF4-FFF2-40B4-BE49-F238E27FC236}">
                      <a16:creationId xmlns:a16="http://schemas.microsoft.com/office/drawing/2014/main" id="{A8D714DC-4295-4A17-9CF1-E0027A5D2F2B}"/>
                    </a:ext>
                  </a:extLst>
                </p:cNvPr>
                <p:cNvCxnSpPr/>
                <p:nvPr/>
              </p:nvCxnSpPr>
              <p:spPr>
                <a:xfrm>
                  <a:off x="1112140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143">
                  <a:extLst>
                    <a:ext uri="{FF2B5EF4-FFF2-40B4-BE49-F238E27FC236}">
                      <a16:creationId xmlns:a16="http://schemas.microsoft.com/office/drawing/2014/main" id="{7CD1F3F2-4853-4140-8AF1-51C8945CB5DC}"/>
                    </a:ext>
                  </a:extLst>
                </p:cNvPr>
                <p:cNvCxnSpPr/>
                <p:nvPr/>
              </p:nvCxnSpPr>
              <p:spPr>
                <a:xfrm>
                  <a:off x="1132393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144">
                  <a:extLst>
                    <a:ext uri="{FF2B5EF4-FFF2-40B4-BE49-F238E27FC236}">
                      <a16:creationId xmlns:a16="http://schemas.microsoft.com/office/drawing/2014/main" id="{68D82DAC-B6BE-4AB0-90A7-90E5AF0CC63E}"/>
                    </a:ext>
                  </a:extLst>
                </p:cNvPr>
                <p:cNvCxnSpPr/>
                <p:nvPr/>
              </p:nvCxnSpPr>
              <p:spPr>
                <a:xfrm>
                  <a:off x="115264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145">
                  <a:extLst>
                    <a:ext uri="{FF2B5EF4-FFF2-40B4-BE49-F238E27FC236}">
                      <a16:creationId xmlns:a16="http://schemas.microsoft.com/office/drawing/2014/main" id="{FF2EDABD-5283-4BF3-B469-D0EE40F2D5F9}"/>
                    </a:ext>
                  </a:extLst>
                </p:cNvPr>
                <p:cNvCxnSpPr/>
                <p:nvPr/>
              </p:nvCxnSpPr>
              <p:spPr>
                <a:xfrm>
                  <a:off x="111889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146">
                  <a:extLst>
                    <a:ext uri="{FF2B5EF4-FFF2-40B4-BE49-F238E27FC236}">
                      <a16:creationId xmlns:a16="http://schemas.microsoft.com/office/drawing/2014/main" id="{7CBA69F5-C018-4AC3-9586-C0BFEE4F700B}"/>
                    </a:ext>
                  </a:extLst>
                </p:cNvPr>
                <p:cNvCxnSpPr/>
                <p:nvPr/>
              </p:nvCxnSpPr>
              <p:spPr>
                <a:xfrm>
                  <a:off x="112564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147">
                  <a:extLst>
                    <a:ext uri="{FF2B5EF4-FFF2-40B4-BE49-F238E27FC236}">
                      <a16:creationId xmlns:a16="http://schemas.microsoft.com/office/drawing/2014/main" id="{6C6C8E6E-F22C-417E-B6B0-77FC7051E073}"/>
                    </a:ext>
                  </a:extLst>
                </p:cNvPr>
                <p:cNvCxnSpPr/>
                <p:nvPr/>
              </p:nvCxnSpPr>
              <p:spPr>
                <a:xfrm>
                  <a:off x="1145894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148">
                  <a:extLst>
                    <a:ext uri="{FF2B5EF4-FFF2-40B4-BE49-F238E27FC236}">
                      <a16:creationId xmlns:a16="http://schemas.microsoft.com/office/drawing/2014/main" id="{50D56A75-72DF-44C9-8305-472B8A90B567}"/>
                    </a:ext>
                  </a:extLst>
                </p:cNvPr>
                <p:cNvCxnSpPr/>
                <p:nvPr/>
              </p:nvCxnSpPr>
              <p:spPr>
                <a:xfrm>
                  <a:off x="115939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149">
                  <a:extLst>
                    <a:ext uri="{FF2B5EF4-FFF2-40B4-BE49-F238E27FC236}">
                      <a16:creationId xmlns:a16="http://schemas.microsoft.com/office/drawing/2014/main" id="{B2AA0542-B4AF-4F88-A211-4FD217683D09}"/>
                    </a:ext>
                  </a:extLst>
                </p:cNvPr>
                <p:cNvCxnSpPr/>
                <p:nvPr/>
              </p:nvCxnSpPr>
              <p:spPr>
                <a:xfrm>
                  <a:off x="1166148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150">
                  <a:extLst>
                    <a:ext uri="{FF2B5EF4-FFF2-40B4-BE49-F238E27FC236}">
                      <a16:creationId xmlns:a16="http://schemas.microsoft.com/office/drawing/2014/main" id="{761BF456-EFD3-4ED5-9281-B3F728F3F660}"/>
                    </a:ext>
                  </a:extLst>
                </p:cNvPr>
                <p:cNvCxnSpPr/>
                <p:nvPr/>
              </p:nvCxnSpPr>
              <p:spPr>
                <a:xfrm>
                  <a:off x="113914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151">
                  <a:extLst>
                    <a:ext uri="{FF2B5EF4-FFF2-40B4-BE49-F238E27FC236}">
                      <a16:creationId xmlns:a16="http://schemas.microsoft.com/office/drawing/2014/main" id="{39C478EF-534E-4AFE-BF39-2CAF7AB5E9ED}"/>
                    </a:ext>
                  </a:extLst>
                </p:cNvPr>
                <p:cNvCxnSpPr/>
                <p:nvPr/>
              </p:nvCxnSpPr>
              <p:spPr>
                <a:xfrm>
                  <a:off x="110539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142">
                  <a:extLst>
                    <a:ext uri="{FF2B5EF4-FFF2-40B4-BE49-F238E27FC236}">
                      <a16:creationId xmlns:a16="http://schemas.microsoft.com/office/drawing/2014/main" id="{E912D90E-57FA-418F-B653-36F38BB6C284}"/>
                    </a:ext>
                  </a:extLst>
                </p:cNvPr>
                <p:cNvCxnSpPr/>
                <p:nvPr/>
              </p:nvCxnSpPr>
              <p:spPr>
                <a:xfrm>
                  <a:off x="1180289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143">
                  <a:extLst>
                    <a:ext uri="{FF2B5EF4-FFF2-40B4-BE49-F238E27FC236}">
                      <a16:creationId xmlns:a16="http://schemas.microsoft.com/office/drawing/2014/main" id="{9776398D-0D9D-4E47-B96A-BE3ECEC4FCFA}"/>
                    </a:ext>
                  </a:extLst>
                </p:cNvPr>
                <p:cNvCxnSpPr/>
                <p:nvPr/>
              </p:nvCxnSpPr>
              <p:spPr>
                <a:xfrm>
                  <a:off x="1200542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144">
                  <a:extLst>
                    <a:ext uri="{FF2B5EF4-FFF2-40B4-BE49-F238E27FC236}">
                      <a16:creationId xmlns:a16="http://schemas.microsoft.com/office/drawing/2014/main" id="{D8B7C3A1-E137-4E3D-9B1C-4301287E18A8}"/>
                    </a:ext>
                  </a:extLst>
                </p:cNvPr>
                <p:cNvCxnSpPr/>
                <p:nvPr/>
              </p:nvCxnSpPr>
              <p:spPr>
                <a:xfrm>
                  <a:off x="1220794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145">
                  <a:extLst>
                    <a:ext uri="{FF2B5EF4-FFF2-40B4-BE49-F238E27FC236}">
                      <a16:creationId xmlns:a16="http://schemas.microsoft.com/office/drawing/2014/main" id="{3E5B82BA-B1B3-4CD9-8DFB-E769E3F9B858}"/>
                    </a:ext>
                  </a:extLst>
                </p:cNvPr>
                <p:cNvCxnSpPr/>
                <p:nvPr/>
              </p:nvCxnSpPr>
              <p:spPr>
                <a:xfrm>
                  <a:off x="1187040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146">
                  <a:extLst>
                    <a:ext uri="{FF2B5EF4-FFF2-40B4-BE49-F238E27FC236}">
                      <a16:creationId xmlns:a16="http://schemas.microsoft.com/office/drawing/2014/main" id="{66470BA4-28FD-4C40-812B-4B309A10DC54}"/>
                    </a:ext>
                  </a:extLst>
                </p:cNvPr>
                <p:cNvCxnSpPr/>
                <p:nvPr/>
              </p:nvCxnSpPr>
              <p:spPr>
                <a:xfrm>
                  <a:off x="1193791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147">
                  <a:extLst>
                    <a:ext uri="{FF2B5EF4-FFF2-40B4-BE49-F238E27FC236}">
                      <a16:creationId xmlns:a16="http://schemas.microsoft.com/office/drawing/2014/main" id="{11DC7298-7D38-4FC7-8272-7D1559058B91}"/>
                    </a:ext>
                  </a:extLst>
                </p:cNvPr>
                <p:cNvCxnSpPr/>
                <p:nvPr/>
              </p:nvCxnSpPr>
              <p:spPr>
                <a:xfrm>
                  <a:off x="1214043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148">
                  <a:extLst>
                    <a:ext uri="{FF2B5EF4-FFF2-40B4-BE49-F238E27FC236}">
                      <a16:creationId xmlns:a16="http://schemas.microsoft.com/office/drawing/2014/main" id="{DAB62CA1-E1F6-4497-9D7D-B7A9FAA5F13E}"/>
                    </a:ext>
                  </a:extLst>
                </p:cNvPr>
                <p:cNvCxnSpPr/>
                <p:nvPr/>
              </p:nvCxnSpPr>
              <p:spPr>
                <a:xfrm>
                  <a:off x="1227545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149">
                  <a:extLst>
                    <a:ext uri="{FF2B5EF4-FFF2-40B4-BE49-F238E27FC236}">
                      <a16:creationId xmlns:a16="http://schemas.microsoft.com/office/drawing/2014/main" id="{8CCBF25A-04BD-43C6-BBF4-4ECF1D07B5F4}"/>
                    </a:ext>
                  </a:extLst>
                </p:cNvPr>
                <p:cNvCxnSpPr/>
                <p:nvPr/>
              </p:nvCxnSpPr>
              <p:spPr>
                <a:xfrm>
                  <a:off x="1234297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150">
                  <a:extLst>
                    <a:ext uri="{FF2B5EF4-FFF2-40B4-BE49-F238E27FC236}">
                      <a16:creationId xmlns:a16="http://schemas.microsoft.com/office/drawing/2014/main" id="{69521713-F495-4430-846F-3F44623EA27F}"/>
                    </a:ext>
                  </a:extLst>
                </p:cNvPr>
                <p:cNvCxnSpPr/>
                <p:nvPr/>
              </p:nvCxnSpPr>
              <p:spPr>
                <a:xfrm>
                  <a:off x="1207292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151">
                  <a:extLst>
                    <a:ext uri="{FF2B5EF4-FFF2-40B4-BE49-F238E27FC236}">
                      <a16:creationId xmlns:a16="http://schemas.microsoft.com/office/drawing/2014/main" id="{78A8338D-6D3F-412C-8E76-AB332E56DA17}"/>
                    </a:ext>
                  </a:extLst>
                </p:cNvPr>
                <p:cNvCxnSpPr/>
                <p:nvPr/>
              </p:nvCxnSpPr>
              <p:spPr>
                <a:xfrm>
                  <a:off x="1173538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TextBox 169">
                <a:extLst>
                  <a:ext uri="{FF2B5EF4-FFF2-40B4-BE49-F238E27FC236}">
                    <a16:creationId xmlns:a16="http://schemas.microsoft.com/office/drawing/2014/main" id="{BA7E7EA5-5CCD-4A33-8222-2CF6D34BB4C1}"/>
                  </a:ext>
                </a:extLst>
              </p:cNvPr>
              <p:cNvSpPr txBox="1"/>
              <p:nvPr/>
            </p:nvSpPr>
            <p:spPr>
              <a:xfrm>
                <a:off x="4084247" y="649472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61" name="TextBox 170">
                <a:extLst>
                  <a:ext uri="{FF2B5EF4-FFF2-40B4-BE49-F238E27FC236}">
                    <a16:creationId xmlns:a16="http://schemas.microsoft.com/office/drawing/2014/main" id="{1DAAD7B7-57FC-4CC8-8253-2E12F1D02AF8}"/>
                  </a:ext>
                </a:extLst>
              </p:cNvPr>
              <p:cNvSpPr txBox="1"/>
              <p:nvPr/>
            </p:nvSpPr>
            <p:spPr>
              <a:xfrm>
                <a:off x="4751333" y="649472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Ter</a:t>
                </a:r>
              </a:p>
            </p:txBody>
          </p:sp>
          <p:sp>
            <p:nvSpPr>
              <p:cNvPr id="162" name="TextBox 172">
                <a:extLst>
                  <a:ext uri="{FF2B5EF4-FFF2-40B4-BE49-F238E27FC236}">
                    <a16:creationId xmlns:a16="http://schemas.microsoft.com/office/drawing/2014/main" id="{1A2A22E0-5020-4BF4-8102-01F5F508DB7C}"/>
                  </a:ext>
                </a:extLst>
              </p:cNvPr>
              <p:cNvSpPr txBox="1"/>
              <p:nvPr/>
            </p:nvSpPr>
            <p:spPr>
              <a:xfrm>
                <a:off x="5382285" y="649472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63" name="TextBox 176">
                <a:extLst>
                  <a:ext uri="{FF2B5EF4-FFF2-40B4-BE49-F238E27FC236}">
                    <a16:creationId xmlns:a16="http://schemas.microsoft.com/office/drawing/2014/main" id="{582C2B25-52F7-4C3E-9A0D-D379C463E295}"/>
                  </a:ext>
                </a:extLst>
              </p:cNvPr>
              <p:cNvSpPr txBox="1"/>
              <p:nvPr/>
            </p:nvSpPr>
            <p:spPr>
              <a:xfrm>
                <a:off x="6072582" y="649472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Qui</a:t>
                </a:r>
              </a:p>
            </p:txBody>
          </p:sp>
          <p:sp>
            <p:nvSpPr>
              <p:cNvPr id="168" name="TextBox 177">
                <a:extLst>
                  <a:ext uri="{FF2B5EF4-FFF2-40B4-BE49-F238E27FC236}">
                    <a16:creationId xmlns:a16="http://schemas.microsoft.com/office/drawing/2014/main" id="{8B9C4138-E70D-48F8-A54C-8FA9E86F4000}"/>
                  </a:ext>
                </a:extLst>
              </p:cNvPr>
              <p:cNvSpPr txBox="1"/>
              <p:nvPr/>
            </p:nvSpPr>
            <p:spPr>
              <a:xfrm>
                <a:off x="6749484" y="649472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  <p:sp>
            <p:nvSpPr>
              <p:cNvPr id="169" name="TextBox 179">
                <a:extLst>
                  <a:ext uri="{FF2B5EF4-FFF2-40B4-BE49-F238E27FC236}">
                    <a16:creationId xmlns:a16="http://schemas.microsoft.com/office/drawing/2014/main" id="{6AC67350-8F5A-4458-AF2B-277B1FC3A0EC}"/>
                  </a:ext>
                </a:extLst>
              </p:cNvPr>
              <p:cNvSpPr txBox="1"/>
              <p:nvPr/>
            </p:nvSpPr>
            <p:spPr>
              <a:xfrm>
                <a:off x="7419412" y="649472"/>
                <a:ext cx="415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Sab</a:t>
                </a:r>
              </a:p>
            </p:txBody>
          </p:sp>
          <p:sp>
            <p:nvSpPr>
              <p:cNvPr id="170" name="TextBox 180">
                <a:extLst>
                  <a:ext uri="{FF2B5EF4-FFF2-40B4-BE49-F238E27FC236}">
                    <a16:creationId xmlns:a16="http://schemas.microsoft.com/office/drawing/2014/main" id="{2D33BC4F-7611-4E73-A99F-5B507D3B1EA4}"/>
                  </a:ext>
                </a:extLst>
              </p:cNvPr>
              <p:cNvSpPr txBox="1"/>
              <p:nvPr/>
            </p:nvSpPr>
            <p:spPr>
              <a:xfrm>
                <a:off x="8025815" y="649472"/>
                <a:ext cx="490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Dom</a:t>
                </a:r>
              </a:p>
            </p:txBody>
          </p:sp>
          <p:sp>
            <p:nvSpPr>
              <p:cNvPr id="171" name="TextBox 169">
                <a:extLst>
                  <a:ext uri="{FF2B5EF4-FFF2-40B4-BE49-F238E27FC236}">
                    <a16:creationId xmlns:a16="http://schemas.microsoft.com/office/drawing/2014/main" id="{9EF36EAE-58F6-4431-8F84-E0C0A0836AD9}"/>
                  </a:ext>
                </a:extLst>
              </p:cNvPr>
              <p:cNvSpPr txBox="1"/>
              <p:nvPr/>
            </p:nvSpPr>
            <p:spPr>
              <a:xfrm>
                <a:off x="8747968" y="654633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72" name="TextBox 170">
                <a:extLst>
                  <a:ext uri="{FF2B5EF4-FFF2-40B4-BE49-F238E27FC236}">
                    <a16:creationId xmlns:a16="http://schemas.microsoft.com/office/drawing/2014/main" id="{6B8D47B5-505A-4A65-A64C-17F5A0ED8784}"/>
                  </a:ext>
                </a:extLst>
              </p:cNvPr>
              <p:cNvSpPr txBox="1"/>
              <p:nvPr/>
            </p:nvSpPr>
            <p:spPr>
              <a:xfrm>
                <a:off x="9415054" y="654633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Ter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685A3EB-887B-4A6C-9058-E1718674DCCA}"/>
                  </a:ext>
                </a:extLst>
              </p:cNvPr>
              <p:cNvSpPr txBox="1"/>
              <p:nvPr/>
            </p:nvSpPr>
            <p:spPr>
              <a:xfrm>
                <a:off x="10046006" y="654633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74" name="TextBox 176">
                <a:extLst>
                  <a:ext uri="{FF2B5EF4-FFF2-40B4-BE49-F238E27FC236}">
                    <a16:creationId xmlns:a16="http://schemas.microsoft.com/office/drawing/2014/main" id="{B7069B9B-5A44-4961-8FAF-627784C73D46}"/>
                  </a:ext>
                </a:extLst>
              </p:cNvPr>
              <p:cNvSpPr txBox="1"/>
              <p:nvPr/>
            </p:nvSpPr>
            <p:spPr>
              <a:xfrm>
                <a:off x="10736303" y="654633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Qui</a:t>
                </a:r>
              </a:p>
            </p:txBody>
          </p:sp>
          <p:sp>
            <p:nvSpPr>
              <p:cNvPr id="175" name="TextBox 177">
                <a:extLst>
                  <a:ext uri="{FF2B5EF4-FFF2-40B4-BE49-F238E27FC236}">
                    <a16:creationId xmlns:a16="http://schemas.microsoft.com/office/drawing/2014/main" id="{A5E9C32C-117C-45CA-A0E9-5544C1C27237}"/>
                  </a:ext>
                </a:extLst>
              </p:cNvPr>
              <p:cNvSpPr txBox="1"/>
              <p:nvPr/>
            </p:nvSpPr>
            <p:spPr>
              <a:xfrm>
                <a:off x="11413205" y="654633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</p:grp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3FBDBF0D-0D02-4C27-9635-C400BCCA285F}"/>
                </a:ext>
              </a:extLst>
            </p:cNvPr>
            <p:cNvSpPr txBox="1"/>
            <p:nvPr/>
          </p:nvSpPr>
          <p:spPr>
            <a:xfrm>
              <a:off x="6807346" y="732172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19/10</a:t>
              </a:r>
            </a:p>
          </p:txBody>
        </p:sp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58C1EF20-D73B-46DB-89DE-E2FAD9312E6C}"/>
                </a:ext>
              </a:extLst>
            </p:cNvPr>
            <p:cNvSpPr txBox="1"/>
            <p:nvPr/>
          </p:nvSpPr>
          <p:spPr>
            <a:xfrm>
              <a:off x="8523669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22/10</a:t>
              </a:r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43E87F99-89AC-4139-8B69-9D0793B5FC8B}"/>
                </a:ext>
              </a:extLst>
            </p:cNvPr>
            <p:cNvSpPr txBox="1"/>
            <p:nvPr/>
          </p:nvSpPr>
          <p:spPr>
            <a:xfrm>
              <a:off x="11481338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26/10</a:t>
              </a:r>
            </a:p>
          </p:txBody>
        </p:sp>
        <p:sp>
          <p:nvSpPr>
            <p:cNvPr id="158" name="CaixaDeTexto 157">
              <a:extLst>
                <a:ext uri="{FF2B5EF4-FFF2-40B4-BE49-F238E27FC236}">
                  <a16:creationId xmlns:a16="http://schemas.microsoft.com/office/drawing/2014/main" id="{8A45DE40-301D-4945-AA2B-F5EE3DAB7D5A}"/>
                </a:ext>
              </a:extLst>
            </p:cNvPr>
            <p:cNvSpPr txBox="1"/>
            <p:nvPr/>
          </p:nvSpPr>
          <p:spPr>
            <a:xfrm>
              <a:off x="3846554" y="737301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085758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F1D3E77-85F6-406F-8705-B6653A1F3081}"/>
              </a:ext>
            </a:extLst>
          </p:cNvPr>
          <p:cNvCxnSpPr>
            <a:cxnSpLocks/>
          </p:cNvCxnSpPr>
          <p:nvPr/>
        </p:nvCxnSpPr>
        <p:spPr>
          <a:xfrm>
            <a:off x="3758940" y="202380"/>
            <a:ext cx="20437" cy="6387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F199D372-1972-48CD-B629-813AB7FC67D0}"/>
              </a:ext>
            </a:extLst>
          </p:cNvPr>
          <p:cNvSpPr txBox="1">
            <a:spLocks/>
          </p:cNvSpPr>
          <p:nvPr/>
        </p:nvSpPr>
        <p:spPr>
          <a:xfrm>
            <a:off x="125862" y="83530"/>
            <a:ext cx="3567020" cy="5943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Produto </a:t>
            </a:r>
            <a:r>
              <a:rPr lang="en-US" b="1" dirty="0">
                <a:solidFill>
                  <a:schemeClr val="accent1"/>
                </a:solidFill>
              </a:rPr>
              <a:t>Cronos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ADD7F16-89AD-46BC-88EE-9C968EECA3D9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3704621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Report de Atividades x Planejamento</a:t>
            </a:r>
            <a:endParaRPr lang="uk-UA" sz="1600" dirty="0"/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7C755306-A7E4-4D5B-92F6-76B43006CEB2}"/>
              </a:ext>
            </a:extLst>
          </p:cNvPr>
          <p:cNvSpPr/>
          <p:nvPr/>
        </p:nvSpPr>
        <p:spPr>
          <a:xfrm>
            <a:off x="1916020" y="1077244"/>
            <a:ext cx="1703841" cy="1271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31">
            <a:extLst>
              <a:ext uri="{FF2B5EF4-FFF2-40B4-BE49-F238E27FC236}">
                <a16:creationId xmlns:a16="http://schemas.microsoft.com/office/drawing/2014/main" id="{387284FA-C6E8-4C35-82A5-91E3E69BBFC5}"/>
              </a:ext>
            </a:extLst>
          </p:cNvPr>
          <p:cNvSpPr/>
          <p:nvPr/>
        </p:nvSpPr>
        <p:spPr>
          <a:xfrm>
            <a:off x="1916019" y="1272554"/>
            <a:ext cx="1703841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Gabriel </a:t>
            </a:r>
            <a:r>
              <a:rPr lang="en-US" sz="1400" b="1" dirty="0" err="1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Gonçalves</a:t>
            </a:r>
            <a:endParaRPr lang="en-US" sz="1400" b="1" dirty="0">
              <a:solidFill>
                <a:schemeClr val="bg2"/>
              </a:solidFill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67" name="Rectangle 32">
            <a:extLst>
              <a:ext uri="{FF2B5EF4-FFF2-40B4-BE49-F238E27FC236}">
                <a16:creationId xmlns:a16="http://schemas.microsoft.com/office/drawing/2014/main" id="{ECBEED2E-3807-4CF7-BA9A-797A3D966696}"/>
              </a:ext>
            </a:extLst>
          </p:cNvPr>
          <p:cNvSpPr/>
          <p:nvPr/>
        </p:nvSpPr>
        <p:spPr>
          <a:xfrm>
            <a:off x="1916020" y="1535828"/>
            <a:ext cx="1678125" cy="677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i="1" dirty="0" err="1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Estagiário</a:t>
            </a:r>
            <a:endParaRPr lang="en-US" sz="1400" i="1" dirty="0">
              <a:solidFill>
                <a:schemeClr val="bg2"/>
              </a:solidFill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0730A74-C9F5-4E9A-B7C2-D4EB1B1FF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478307"/>
              </p:ext>
            </p:extLst>
          </p:nvPr>
        </p:nvGraphicFramePr>
        <p:xfrm>
          <a:off x="207496" y="2425001"/>
          <a:ext cx="341704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3">
                  <a:extLst>
                    <a:ext uri="{9D8B030D-6E8A-4147-A177-3AD203B41FA5}">
                      <a16:colId xmlns:a16="http://schemas.microsoft.com/office/drawing/2014/main" val="2129890413"/>
                    </a:ext>
                  </a:extLst>
                </a:gridCol>
                <a:gridCol w="1708523">
                  <a:extLst>
                    <a:ext uri="{9D8B030D-6E8A-4147-A177-3AD203B41FA5}">
                      <a16:colId xmlns:a16="http://schemas.microsoft.com/office/drawing/2014/main" val="4020646676"/>
                    </a:ext>
                  </a:extLst>
                </a:gridCol>
              </a:tblGrid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SKILLS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NÍVEL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1315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Java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3400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351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.Net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8783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Banco de Dados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54984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Infraestrutura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511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Arquitetura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32098"/>
                  </a:ext>
                </a:extLst>
              </a:tr>
            </a:tbl>
          </a:graphicData>
        </a:graphic>
      </p:graphicFrame>
      <p:pic>
        <p:nvPicPr>
          <p:cNvPr id="164" name="Imagem 163">
            <a:extLst>
              <a:ext uri="{FF2B5EF4-FFF2-40B4-BE49-F238E27FC236}">
                <a16:creationId xmlns:a16="http://schemas.microsoft.com/office/drawing/2014/main" id="{5118090F-08DD-4A7D-B664-C8F3BE1E7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45" y="1072565"/>
            <a:ext cx="1692273" cy="1249530"/>
          </a:xfrm>
          <a:prstGeom prst="rect">
            <a:avLst/>
          </a:prstGeom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6ED96E01-2D23-4D37-A7A5-A74CCD5258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330612"/>
              </p:ext>
            </p:extLst>
          </p:nvPr>
        </p:nvGraphicFramePr>
        <p:xfrm>
          <a:off x="198000" y="4755600"/>
          <a:ext cx="318135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Worksheet" r:id="rId4" imgW="3181362" imgH="2032175" progId="Excel.Sheet.12">
                  <p:link updateAutomatic="1"/>
                </p:oleObj>
              </mc:Choice>
              <mc:Fallback>
                <p:oleObj name="Worksheet" r:id="rId4" imgW="3181362" imgH="2032175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6ED96E01-2D23-4D37-A7A5-A74CCD525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000" y="4755600"/>
                        <a:ext cx="3181350" cy="20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55D3BC97-8BE5-450D-BCB5-A32C1306E4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414169"/>
              </p:ext>
            </p:extLst>
          </p:nvPr>
        </p:nvGraphicFramePr>
        <p:xfrm>
          <a:off x="3949200" y="39096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Worksheet" r:id="rId6" imgW="8013577" imgH="2832275" progId="Excel.Sheet.12">
                  <p:link updateAutomatic="1"/>
                </p:oleObj>
              </mc:Choice>
              <mc:Fallback>
                <p:oleObj name="Worksheet" r:id="rId6" imgW="8013577" imgH="2832275" progId="Excel.Sheet.12">
                  <p:link updateAutomatic="1"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55D3BC97-8BE5-450D-BCB5-A32C1306E4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49200" y="39096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5D3DC4E9-9873-49BA-837E-027A11B1D7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997482"/>
              </p:ext>
            </p:extLst>
          </p:nvPr>
        </p:nvGraphicFramePr>
        <p:xfrm>
          <a:off x="3949200" y="10044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Worksheet" r:id="rId8" imgW="8013577" imgH="2832275" progId="Excel.Sheet.12">
                  <p:link updateAutomatic="1"/>
                </p:oleObj>
              </mc:Choice>
              <mc:Fallback>
                <p:oleObj name="Worksheet" r:id="rId8" imgW="8013577" imgH="2832275" progId="Excel.Sheet.12">
                  <p:link updateAutomatic="1"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5D3DC4E9-9873-49BA-837E-027A11B1D7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49200" y="10044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62E916E4-05AD-4AA7-AE12-DD0ADAF05F64}"/>
              </a:ext>
            </a:extLst>
          </p:cNvPr>
          <p:cNvGrpSpPr/>
          <p:nvPr/>
        </p:nvGrpSpPr>
        <p:grpSpPr>
          <a:xfrm>
            <a:off x="3846554" y="13368"/>
            <a:ext cx="8192499" cy="954765"/>
            <a:chOff x="3846554" y="13368"/>
            <a:chExt cx="8192499" cy="954765"/>
          </a:xfrm>
        </p:grpSpPr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84549697-7351-4857-ADF7-75B5911FEC54}"/>
                </a:ext>
              </a:extLst>
            </p:cNvPr>
            <p:cNvGrpSpPr/>
            <p:nvPr/>
          </p:nvGrpSpPr>
          <p:grpSpPr>
            <a:xfrm>
              <a:off x="3971770" y="13368"/>
              <a:ext cx="7938464" cy="685517"/>
              <a:chOff x="3971770" y="649472"/>
              <a:chExt cx="7938464" cy="685517"/>
            </a:xfrm>
          </p:grpSpPr>
          <p:grpSp>
            <p:nvGrpSpPr>
              <p:cNvPr id="159" name="Agrupar 158">
                <a:extLst>
                  <a:ext uri="{FF2B5EF4-FFF2-40B4-BE49-F238E27FC236}">
                    <a16:creationId xmlns:a16="http://schemas.microsoft.com/office/drawing/2014/main" id="{99969B6E-5D43-4FB5-806D-5ADAD44786BE}"/>
                  </a:ext>
                </a:extLst>
              </p:cNvPr>
              <p:cNvGrpSpPr/>
              <p:nvPr/>
            </p:nvGrpSpPr>
            <p:grpSpPr>
              <a:xfrm>
                <a:off x="3971770" y="916125"/>
                <a:ext cx="7938464" cy="418864"/>
                <a:chOff x="4235567" y="1210638"/>
                <a:chExt cx="8107407" cy="572332"/>
              </a:xfrm>
            </p:grpSpPr>
            <p:cxnSp>
              <p:nvCxnSpPr>
                <p:cNvPr id="176" name="Straight Connector 19">
                  <a:extLst>
                    <a:ext uri="{FF2B5EF4-FFF2-40B4-BE49-F238E27FC236}">
                      <a16:creationId xmlns:a16="http://schemas.microsoft.com/office/drawing/2014/main" id="{23B0F7DA-BA7B-439C-AC16-CF6B0F0204E4}"/>
                    </a:ext>
                  </a:extLst>
                </p:cNvPr>
                <p:cNvCxnSpPr/>
                <p:nvPr/>
              </p:nvCxnSpPr>
              <p:spPr>
                <a:xfrm>
                  <a:off x="43705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20">
                  <a:extLst>
                    <a:ext uri="{FF2B5EF4-FFF2-40B4-BE49-F238E27FC236}">
                      <a16:creationId xmlns:a16="http://schemas.microsoft.com/office/drawing/2014/main" id="{A3FA54CB-FC8B-4074-A9DB-36FAC40D90D8}"/>
                    </a:ext>
                  </a:extLst>
                </p:cNvPr>
                <p:cNvCxnSpPr/>
                <p:nvPr/>
              </p:nvCxnSpPr>
              <p:spPr>
                <a:xfrm>
                  <a:off x="457310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21">
                  <a:extLst>
                    <a:ext uri="{FF2B5EF4-FFF2-40B4-BE49-F238E27FC236}">
                      <a16:creationId xmlns:a16="http://schemas.microsoft.com/office/drawing/2014/main" id="{88199DF0-748A-45D5-8678-F3E4C0AB1011}"/>
                    </a:ext>
                  </a:extLst>
                </p:cNvPr>
                <p:cNvCxnSpPr/>
                <p:nvPr/>
              </p:nvCxnSpPr>
              <p:spPr>
                <a:xfrm>
                  <a:off x="477563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22">
                  <a:extLst>
                    <a:ext uri="{FF2B5EF4-FFF2-40B4-BE49-F238E27FC236}">
                      <a16:creationId xmlns:a16="http://schemas.microsoft.com/office/drawing/2014/main" id="{2E0C3046-B17A-4797-88E0-FE91B94AA364}"/>
                    </a:ext>
                  </a:extLst>
                </p:cNvPr>
                <p:cNvCxnSpPr/>
                <p:nvPr/>
              </p:nvCxnSpPr>
              <p:spPr>
                <a:xfrm>
                  <a:off x="443809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23">
                  <a:extLst>
                    <a:ext uri="{FF2B5EF4-FFF2-40B4-BE49-F238E27FC236}">
                      <a16:creationId xmlns:a16="http://schemas.microsoft.com/office/drawing/2014/main" id="{1BA7FD3C-B8D2-4C94-8569-3BA3351AB901}"/>
                    </a:ext>
                  </a:extLst>
                </p:cNvPr>
                <p:cNvCxnSpPr/>
                <p:nvPr/>
              </p:nvCxnSpPr>
              <p:spPr>
                <a:xfrm>
                  <a:off x="45056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24">
                  <a:extLst>
                    <a:ext uri="{FF2B5EF4-FFF2-40B4-BE49-F238E27FC236}">
                      <a16:creationId xmlns:a16="http://schemas.microsoft.com/office/drawing/2014/main" id="{3E4E0066-7F1D-4D58-83C2-A072E166E073}"/>
                    </a:ext>
                  </a:extLst>
                </p:cNvPr>
                <p:cNvCxnSpPr/>
                <p:nvPr/>
              </p:nvCxnSpPr>
              <p:spPr>
                <a:xfrm>
                  <a:off x="47081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25">
                  <a:extLst>
                    <a:ext uri="{FF2B5EF4-FFF2-40B4-BE49-F238E27FC236}">
                      <a16:creationId xmlns:a16="http://schemas.microsoft.com/office/drawing/2014/main" id="{A18C2D0C-DF36-4B4D-8992-7EBFB4AA94D8}"/>
                    </a:ext>
                  </a:extLst>
                </p:cNvPr>
                <p:cNvCxnSpPr/>
                <p:nvPr/>
              </p:nvCxnSpPr>
              <p:spPr>
                <a:xfrm>
                  <a:off x="48431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26">
                  <a:extLst>
                    <a:ext uri="{FF2B5EF4-FFF2-40B4-BE49-F238E27FC236}">
                      <a16:creationId xmlns:a16="http://schemas.microsoft.com/office/drawing/2014/main" id="{C9F7A6AB-95D7-4D18-85F7-E47C0CB652A4}"/>
                    </a:ext>
                  </a:extLst>
                </p:cNvPr>
                <p:cNvCxnSpPr/>
                <p:nvPr/>
              </p:nvCxnSpPr>
              <p:spPr>
                <a:xfrm>
                  <a:off x="491064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27">
                  <a:extLst>
                    <a:ext uri="{FF2B5EF4-FFF2-40B4-BE49-F238E27FC236}">
                      <a16:creationId xmlns:a16="http://schemas.microsoft.com/office/drawing/2014/main" id="{C211E60E-2207-48B4-9F35-670DDD93E0A1}"/>
                    </a:ext>
                  </a:extLst>
                </p:cNvPr>
                <p:cNvCxnSpPr/>
                <p:nvPr/>
              </p:nvCxnSpPr>
              <p:spPr>
                <a:xfrm>
                  <a:off x="46406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28">
                  <a:extLst>
                    <a:ext uri="{FF2B5EF4-FFF2-40B4-BE49-F238E27FC236}">
                      <a16:creationId xmlns:a16="http://schemas.microsoft.com/office/drawing/2014/main" id="{8A7E54F3-6000-4431-A290-84F87ED5A9C2}"/>
                    </a:ext>
                  </a:extLst>
                </p:cNvPr>
                <p:cNvCxnSpPr/>
                <p:nvPr/>
              </p:nvCxnSpPr>
              <p:spPr>
                <a:xfrm>
                  <a:off x="43030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29">
                  <a:extLst>
                    <a:ext uri="{FF2B5EF4-FFF2-40B4-BE49-F238E27FC236}">
                      <a16:creationId xmlns:a16="http://schemas.microsoft.com/office/drawing/2014/main" id="{15694306-D361-4593-A794-EEEB44C6679C}"/>
                    </a:ext>
                  </a:extLst>
                </p:cNvPr>
                <p:cNvCxnSpPr/>
                <p:nvPr/>
              </p:nvCxnSpPr>
              <p:spPr>
                <a:xfrm>
                  <a:off x="423556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32">
                  <a:extLst>
                    <a:ext uri="{FF2B5EF4-FFF2-40B4-BE49-F238E27FC236}">
                      <a16:creationId xmlns:a16="http://schemas.microsoft.com/office/drawing/2014/main" id="{AD927426-06BA-44EF-B6E5-FE96F91CA5FB}"/>
                    </a:ext>
                  </a:extLst>
                </p:cNvPr>
                <p:cNvCxnSpPr/>
                <p:nvPr/>
              </p:nvCxnSpPr>
              <p:spPr>
                <a:xfrm>
                  <a:off x="50456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33">
                  <a:extLst>
                    <a:ext uri="{FF2B5EF4-FFF2-40B4-BE49-F238E27FC236}">
                      <a16:creationId xmlns:a16="http://schemas.microsoft.com/office/drawing/2014/main" id="{1A71D65E-3E29-4FF4-B61F-3C6D4579A81A}"/>
                    </a:ext>
                  </a:extLst>
                </p:cNvPr>
                <p:cNvCxnSpPr/>
                <p:nvPr/>
              </p:nvCxnSpPr>
              <p:spPr>
                <a:xfrm>
                  <a:off x="5248191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34">
                  <a:extLst>
                    <a:ext uri="{FF2B5EF4-FFF2-40B4-BE49-F238E27FC236}">
                      <a16:creationId xmlns:a16="http://schemas.microsoft.com/office/drawing/2014/main" id="{1D0B9F8F-7BFB-44AA-8D24-15BC5F6F8DD9}"/>
                    </a:ext>
                  </a:extLst>
                </p:cNvPr>
                <p:cNvCxnSpPr/>
                <p:nvPr/>
              </p:nvCxnSpPr>
              <p:spPr>
                <a:xfrm>
                  <a:off x="545071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35">
                  <a:extLst>
                    <a:ext uri="{FF2B5EF4-FFF2-40B4-BE49-F238E27FC236}">
                      <a16:creationId xmlns:a16="http://schemas.microsoft.com/office/drawing/2014/main" id="{281A9176-DE51-462F-A657-634E655C6948}"/>
                    </a:ext>
                  </a:extLst>
                </p:cNvPr>
                <p:cNvCxnSpPr/>
                <p:nvPr/>
              </p:nvCxnSpPr>
              <p:spPr>
                <a:xfrm>
                  <a:off x="511317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36">
                  <a:extLst>
                    <a:ext uri="{FF2B5EF4-FFF2-40B4-BE49-F238E27FC236}">
                      <a16:creationId xmlns:a16="http://schemas.microsoft.com/office/drawing/2014/main" id="{91D53EDE-8A45-4974-9F73-0C2C7EDC9149}"/>
                    </a:ext>
                  </a:extLst>
                </p:cNvPr>
                <p:cNvCxnSpPr/>
                <p:nvPr/>
              </p:nvCxnSpPr>
              <p:spPr>
                <a:xfrm>
                  <a:off x="518068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37">
                  <a:extLst>
                    <a:ext uri="{FF2B5EF4-FFF2-40B4-BE49-F238E27FC236}">
                      <a16:creationId xmlns:a16="http://schemas.microsoft.com/office/drawing/2014/main" id="{AE3629A4-2FA1-4435-93C2-46B9429448E3}"/>
                    </a:ext>
                  </a:extLst>
                </p:cNvPr>
                <p:cNvCxnSpPr/>
                <p:nvPr/>
              </p:nvCxnSpPr>
              <p:spPr>
                <a:xfrm>
                  <a:off x="538320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8">
                  <a:extLst>
                    <a:ext uri="{FF2B5EF4-FFF2-40B4-BE49-F238E27FC236}">
                      <a16:creationId xmlns:a16="http://schemas.microsoft.com/office/drawing/2014/main" id="{67E58854-ABD6-4C73-8371-C5686F11A8DD}"/>
                    </a:ext>
                  </a:extLst>
                </p:cNvPr>
                <p:cNvCxnSpPr/>
                <p:nvPr/>
              </p:nvCxnSpPr>
              <p:spPr>
                <a:xfrm>
                  <a:off x="551822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9">
                  <a:extLst>
                    <a:ext uri="{FF2B5EF4-FFF2-40B4-BE49-F238E27FC236}">
                      <a16:creationId xmlns:a16="http://schemas.microsoft.com/office/drawing/2014/main" id="{E9AC4CD4-43AC-4CAF-A140-C59A85FEC4E6}"/>
                    </a:ext>
                  </a:extLst>
                </p:cNvPr>
                <p:cNvCxnSpPr/>
                <p:nvPr/>
              </p:nvCxnSpPr>
              <p:spPr>
                <a:xfrm>
                  <a:off x="558573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40">
                  <a:extLst>
                    <a:ext uri="{FF2B5EF4-FFF2-40B4-BE49-F238E27FC236}">
                      <a16:creationId xmlns:a16="http://schemas.microsoft.com/office/drawing/2014/main" id="{1AE4E21D-61FF-44A8-912F-FB7D8BD50EFE}"/>
                    </a:ext>
                  </a:extLst>
                </p:cNvPr>
                <p:cNvCxnSpPr/>
                <p:nvPr/>
              </p:nvCxnSpPr>
              <p:spPr>
                <a:xfrm>
                  <a:off x="531569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41">
                  <a:extLst>
                    <a:ext uri="{FF2B5EF4-FFF2-40B4-BE49-F238E27FC236}">
                      <a16:creationId xmlns:a16="http://schemas.microsoft.com/office/drawing/2014/main" id="{AB36F400-E5B6-4B05-86A9-52E33FA54E5E}"/>
                    </a:ext>
                  </a:extLst>
                </p:cNvPr>
                <p:cNvCxnSpPr/>
                <p:nvPr/>
              </p:nvCxnSpPr>
              <p:spPr>
                <a:xfrm>
                  <a:off x="49781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44">
                  <a:extLst>
                    <a:ext uri="{FF2B5EF4-FFF2-40B4-BE49-F238E27FC236}">
                      <a16:creationId xmlns:a16="http://schemas.microsoft.com/office/drawing/2014/main" id="{24108972-9A7D-4F5B-9AB3-D7866DAF5192}"/>
                    </a:ext>
                  </a:extLst>
                </p:cNvPr>
                <p:cNvCxnSpPr/>
                <p:nvPr/>
              </p:nvCxnSpPr>
              <p:spPr>
                <a:xfrm>
                  <a:off x="572074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45">
                  <a:extLst>
                    <a:ext uri="{FF2B5EF4-FFF2-40B4-BE49-F238E27FC236}">
                      <a16:creationId xmlns:a16="http://schemas.microsoft.com/office/drawing/2014/main" id="{6B006167-6ED3-41B6-A90C-B58D335FED17}"/>
                    </a:ext>
                  </a:extLst>
                </p:cNvPr>
                <p:cNvCxnSpPr/>
                <p:nvPr/>
              </p:nvCxnSpPr>
              <p:spPr>
                <a:xfrm>
                  <a:off x="592327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46">
                  <a:extLst>
                    <a:ext uri="{FF2B5EF4-FFF2-40B4-BE49-F238E27FC236}">
                      <a16:creationId xmlns:a16="http://schemas.microsoft.com/office/drawing/2014/main" id="{853B7378-7171-411D-B9F2-0EDD2BEC182F}"/>
                    </a:ext>
                  </a:extLst>
                </p:cNvPr>
                <p:cNvCxnSpPr/>
                <p:nvPr/>
              </p:nvCxnSpPr>
              <p:spPr>
                <a:xfrm>
                  <a:off x="612579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47">
                  <a:extLst>
                    <a:ext uri="{FF2B5EF4-FFF2-40B4-BE49-F238E27FC236}">
                      <a16:creationId xmlns:a16="http://schemas.microsoft.com/office/drawing/2014/main" id="{926B4B37-8B56-4E89-81EC-A3C8B7D0A63E}"/>
                    </a:ext>
                  </a:extLst>
                </p:cNvPr>
                <p:cNvCxnSpPr/>
                <p:nvPr/>
              </p:nvCxnSpPr>
              <p:spPr>
                <a:xfrm>
                  <a:off x="578825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48">
                  <a:extLst>
                    <a:ext uri="{FF2B5EF4-FFF2-40B4-BE49-F238E27FC236}">
                      <a16:creationId xmlns:a16="http://schemas.microsoft.com/office/drawing/2014/main" id="{6A124C93-38C0-4B1B-9176-6D0D080F4DAE}"/>
                    </a:ext>
                  </a:extLst>
                </p:cNvPr>
                <p:cNvCxnSpPr/>
                <p:nvPr/>
              </p:nvCxnSpPr>
              <p:spPr>
                <a:xfrm>
                  <a:off x="585576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49">
                  <a:extLst>
                    <a:ext uri="{FF2B5EF4-FFF2-40B4-BE49-F238E27FC236}">
                      <a16:creationId xmlns:a16="http://schemas.microsoft.com/office/drawing/2014/main" id="{6F290238-0EDC-439D-87EC-4CB8241BAA2B}"/>
                    </a:ext>
                  </a:extLst>
                </p:cNvPr>
                <p:cNvCxnSpPr/>
                <p:nvPr/>
              </p:nvCxnSpPr>
              <p:spPr>
                <a:xfrm>
                  <a:off x="605829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50">
                  <a:extLst>
                    <a:ext uri="{FF2B5EF4-FFF2-40B4-BE49-F238E27FC236}">
                      <a16:creationId xmlns:a16="http://schemas.microsoft.com/office/drawing/2014/main" id="{0343EE4E-CF3B-47FB-9B2E-485CB47DAE80}"/>
                    </a:ext>
                  </a:extLst>
                </p:cNvPr>
                <p:cNvCxnSpPr/>
                <p:nvPr/>
              </p:nvCxnSpPr>
              <p:spPr>
                <a:xfrm>
                  <a:off x="619330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51">
                  <a:extLst>
                    <a:ext uri="{FF2B5EF4-FFF2-40B4-BE49-F238E27FC236}">
                      <a16:creationId xmlns:a16="http://schemas.microsoft.com/office/drawing/2014/main" id="{5A266D29-9930-4C3E-BC2A-69032CE50B85}"/>
                    </a:ext>
                  </a:extLst>
                </p:cNvPr>
                <p:cNvCxnSpPr/>
                <p:nvPr/>
              </p:nvCxnSpPr>
              <p:spPr>
                <a:xfrm>
                  <a:off x="626081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52">
                  <a:extLst>
                    <a:ext uri="{FF2B5EF4-FFF2-40B4-BE49-F238E27FC236}">
                      <a16:creationId xmlns:a16="http://schemas.microsoft.com/office/drawing/2014/main" id="{0FAC7F58-642C-4BAC-950D-9B9CCAAC0ACD}"/>
                    </a:ext>
                  </a:extLst>
                </p:cNvPr>
                <p:cNvCxnSpPr/>
                <p:nvPr/>
              </p:nvCxnSpPr>
              <p:spPr>
                <a:xfrm>
                  <a:off x="599078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53">
                  <a:extLst>
                    <a:ext uri="{FF2B5EF4-FFF2-40B4-BE49-F238E27FC236}">
                      <a16:creationId xmlns:a16="http://schemas.microsoft.com/office/drawing/2014/main" id="{E2EEB304-F6A7-4968-B620-847AF3D2848B}"/>
                    </a:ext>
                  </a:extLst>
                </p:cNvPr>
                <p:cNvCxnSpPr/>
                <p:nvPr/>
              </p:nvCxnSpPr>
              <p:spPr>
                <a:xfrm>
                  <a:off x="565324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56">
                  <a:extLst>
                    <a:ext uri="{FF2B5EF4-FFF2-40B4-BE49-F238E27FC236}">
                      <a16:creationId xmlns:a16="http://schemas.microsoft.com/office/drawing/2014/main" id="{9D26D9F7-1990-4C29-B148-FF5949E26529}"/>
                    </a:ext>
                  </a:extLst>
                </p:cNvPr>
                <p:cNvCxnSpPr/>
                <p:nvPr/>
              </p:nvCxnSpPr>
              <p:spPr>
                <a:xfrm>
                  <a:off x="639583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57">
                  <a:extLst>
                    <a:ext uri="{FF2B5EF4-FFF2-40B4-BE49-F238E27FC236}">
                      <a16:creationId xmlns:a16="http://schemas.microsoft.com/office/drawing/2014/main" id="{625D558E-12E7-4C78-872A-85D11067F27C}"/>
                    </a:ext>
                  </a:extLst>
                </p:cNvPr>
                <p:cNvCxnSpPr/>
                <p:nvPr/>
              </p:nvCxnSpPr>
              <p:spPr>
                <a:xfrm>
                  <a:off x="6598356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58">
                  <a:extLst>
                    <a:ext uri="{FF2B5EF4-FFF2-40B4-BE49-F238E27FC236}">
                      <a16:creationId xmlns:a16="http://schemas.microsoft.com/office/drawing/2014/main" id="{66C72EC6-1430-408D-AF3B-EA98B34B53BA}"/>
                    </a:ext>
                  </a:extLst>
                </p:cNvPr>
                <p:cNvCxnSpPr/>
                <p:nvPr/>
              </p:nvCxnSpPr>
              <p:spPr>
                <a:xfrm>
                  <a:off x="680088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59">
                  <a:extLst>
                    <a:ext uri="{FF2B5EF4-FFF2-40B4-BE49-F238E27FC236}">
                      <a16:creationId xmlns:a16="http://schemas.microsoft.com/office/drawing/2014/main" id="{474AD36D-4B99-4076-9AC4-25769BE75097}"/>
                    </a:ext>
                  </a:extLst>
                </p:cNvPr>
                <p:cNvCxnSpPr/>
                <p:nvPr/>
              </p:nvCxnSpPr>
              <p:spPr>
                <a:xfrm>
                  <a:off x="646333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60">
                  <a:extLst>
                    <a:ext uri="{FF2B5EF4-FFF2-40B4-BE49-F238E27FC236}">
                      <a16:creationId xmlns:a16="http://schemas.microsoft.com/office/drawing/2014/main" id="{CF1353F7-B1C0-43EE-86F4-F05AA6F3A806}"/>
                    </a:ext>
                  </a:extLst>
                </p:cNvPr>
                <p:cNvCxnSpPr/>
                <p:nvPr/>
              </p:nvCxnSpPr>
              <p:spPr>
                <a:xfrm>
                  <a:off x="653084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61">
                  <a:extLst>
                    <a:ext uri="{FF2B5EF4-FFF2-40B4-BE49-F238E27FC236}">
                      <a16:creationId xmlns:a16="http://schemas.microsoft.com/office/drawing/2014/main" id="{F54A78B6-D546-472F-B851-BE9603B2AACF}"/>
                    </a:ext>
                  </a:extLst>
                </p:cNvPr>
                <p:cNvCxnSpPr/>
                <p:nvPr/>
              </p:nvCxnSpPr>
              <p:spPr>
                <a:xfrm>
                  <a:off x="673337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62">
                  <a:extLst>
                    <a:ext uri="{FF2B5EF4-FFF2-40B4-BE49-F238E27FC236}">
                      <a16:creationId xmlns:a16="http://schemas.microsoft.com/office/drawing/2014/main" id="{9BC2D355-A18F-4AC2-8AE8-848EF105F1D7}"/>
                    </a:ext>
                  </a:extLst>
                </p:cNvPr>
                <p:cNvCxnSpPr/>
                <p:nvPr/>
              </p:nvCxnSpPr>
              <p:spPr>
                <a:xfrm>
                  <a:off x="686838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63">
                  <a:extLst>
                    <a:ext uri="{FF2B5EF4-FFF2-40B4-BE49-F238E27FC236}">
                      <a16:creationId xmlns:a16="http://schemas.microsoft.com/office/drawing/2014/main" id="{9C035C0D-0E95-48FA-8129-8CB5E43B4F2C}"/>
                    </a:ext>
                  </a:extLst>
                </p:cNvPr>
                <p:cNvCxnSpPr/>
                <p:nvPr/>
              </p:nvCxnSpPr>
              <p:spPr>
                <a:xfrm>
                  <a:off x="693589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64">
                  <a:extLst>
                    <a:ext uri="{FF2B5EF4-FFF2-40B4-BE49-F238E27FC236}">
                      <a16:creationId xmlns:a16="http://schemas.microsoft.com/office/drawing/2014/main" id="{19014FE0-FBE7-4FA7-8952-0FAF56E95753}"/>
                    </a:ext>
                  </a:extLst>
                </p:cNvPr>
                <p:cNvCxnSpPr/>
                <p:nvPr/>
              </p:nvCxnSpPr>
              <p:spPr>
                <a:xfrm>
                  <a:off x="666586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65">
                  <a:extLst>
                    <a:ext uri="{FF2B5EF4-FFF2-40B4-BE49-F238E27FC236}">
                      <a16:creationId xmlns:a16="http://schemas.microsoft.com/office/drawing/2014/main" id="{F9C33957-7526-459E-811E-CE593F27B46E}"/>
                    </a:ext>
                  </a:extLst>
                </p:cNvPr>
                <p:cNvCxnSpPr/>
                <p:nvPr/>
              </p:nvCxnSpPr>
              <p:spPr>
                <a:xfrm>
                  <a:off x="632832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68">
                  <a:extLst>
                    <a:ext uri="{FF2B5EF4-FFF2-40B4-BE49-F238E27FC236}">
                      <a16:creationId xmlns:a16="http://schemas.microsoft.com/office/drawing/2014/main" id="{2DD2F8DA-87A2-4924-8D1D-4FECEB491083}"/>
                    </a:ext>
                  </a:extLst>
                </p:cNvPr>
                <p:cNvCxnSpPr/>
                <p:nvPr/>
              </p:nvCxnSpPr>
              <p:spPr>
                <a:xfrm>
                  <a:off x="707091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69">
                  <a:extLst>
                    <a:ext uri="{FF2B5EF4-FFF2-40B4-BE49-F238E27FC236}">
                      <a16:creationId xmlns:a16="http://schemas.microsoft.com/office/drawing/2014/main" id="{AB257AFB-95AA-420E-88A3-DD62B92D1455}"/>
                    </a:ext>
                  </a:extLst>
                </p:cNvPr>
                <p:cNvCxnSpPr/>
                <p:nvPr/>
              </p:nvCxnSpPr>
              <p:spPr>
                <a:xfrm>
                  <a:off x="727343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70">
                  <a:extLst>
                    <a:ext uri="{FF2B5EF4-FFF2-40B4-BE49-F238E27FC236}">
                      <a16:creationId xmlns:a16="http://schemas.microsoft.com/office/drawing/2014/main" id="{57D56D90-C47D-45F3-9FD7-5735D19AD4A6}"/>
                    </a:ext>
                  </a:extLst>
                </p:cNvPr>
                <p:cNvCxnSpPr/>
                <p:nvPr/>
              </p:nvCxnSpPr>
              <p:spPr>
                <a:xfrm>
                  <a:off x="747596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71">
                  <a:extLst>
                    <a:ext uri="{FF2B5EF4-FFF2-40B4-BE49-F238E27FC236}">
                      <a16:creationId xmlns:a16="http://schemas.microsoft.com/office/drawing/2014/main" id="{5478586A-964E-45DD-A5EB-98EDC43866F1}"/>
                    </a:ext>
                  </a:extLst>
                </p:cNvPr>
                <p:cNvCxnSpPr/>
                <p:nvPr/>
              </p:nvCxnSpPr>
              <p:spPr>
                <a:xfrm>
                  <a:off x="713842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72">
                  <a:extLst>
                    <a:ext uri="{FF2B5EF4-FFF2-40B4-BE49-F238E27FC236}">
                      <a16:creationId xmlns:a16="http://schemas.microsoft.com/office/drawing/2014/main" id="{1E639BB0-44D2-405E-BC71-385F6EE43941}"/>
                    </a:ext>
                  </a:extLst>
                </p:cNvPr>
                <p:cNvCxnSpPr/>
                <p:nvPr/>
              </p:nvCxnSpPr>
              <p:spPr>
                <a:xfrm>
                  <a:off x="720593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73">
                  <a:extLst>
                    <a:ext uri="{FF2B5EF4-FFF2-40B4-BE49-F238E27FC236}">
                      <a16:creationId xmlns:a16="http://schemas.microsoft.com/office/drawing/2014/main" id="{58DCAF22-A3E0-4E93-9648-1723932AC2EE}"/>
                    </a:ext>
                  </a:extLst>
                </p:cNvPr>
                <p:cNvCxnSpPr/>
                <p:nvPr/>
              </p:nvCxnSpPr>
              <p:spPr>
                <a:xfrm>
                  <a:off x="740845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74">
                  <a:extLst>
                    <a:ext uri="{FF2B5EF4-FFF2-40B4-BE49-F238E27FC236}">
                      <a16:creationId xmlns:a16="http://schemas.microsoft.com/office/drawing/2014/main" id="{7A5AA61D-0B8D-464F-9A95-4CCE450A2017}"/>
                    </a:ext>
                  </a:extLst>
                </p:cNvPr>
                <p:cNvCxnSpPr/>
                <p:nvPr/>
              </p:nvCxnSpPr>
              <p:spPr>
                <a:xfrm>
                  <a:off x="754347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75">
                  <a:extLst>
                    <a:ext uri="{FF2B5EF4-FFF2-40B4-BE49-F238E27FC236}">
                      <a16:creationId xmlns:a16="http://schemas.microsoft.com/office/drawing/2014/main" id="{67730D4D-29C2-4F3E-8181-D79556C7C9A1}"/>
                    </a:ext>
                  </a:extLst>
                </p:cNvPr>
                <p:cNvCxnSpPr/>
                <p:nvPr/>
              </p:nvCxnSpPr>
              <p:spPr>
                <a:xfrm>
                  <a:off x="7610979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76">
                  <a:extLst>
                    <a:ext uri="{FF2B5EF4-FFF2-40B4-BE49-F238E27FC236}">
                      <a16:creationId xmlns:a16="http://schemas.microsoft.com/office/drawing/2014/main" id="{7A40F771-1C66-4453-9401-5642C19185B1}"/>
                    </a:ext>
                  </a:extLst>
                </p:cNvPr>
                <p:cNvCxnSpPr/>
                <p:nvPr/>
              </p:nvCxnSpPr>
              <p:spPr>
                <a:xfrm>
                  <a:off x="734094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77">
                  <a:extLst>
                    <a:ext uri="{FF2B5EF4-FFF2-40B4-BE49-F238E27FC236}">
                      <a16:creationId xmlns:a16="http://schemas.microsoft.com/office/drawing/2014/main" id="{A0D90CFD-EBAD-4369-9D2A-E147F31B1076}"/>
                    </a:ext>
                  </a:extLst>
                </p:cNvPr>
                <p:cNvCxnSpPr/>
                <p:nvPr/>
              </p:nvCxnSpPr>
              <p:spPr>
                <a:xfrm>
                  <a:off x="700340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80">
                  <a:extLst>
                    <a:ext uri="{FF2B5EF4-FFF2-40B4-BE49-F238E27FC236}">
                      <a16:creationId xmlns:a16="http://schemas.microsoft.com/office/drawing/2014/main" id="{9974F5FB-3909-41A9-9DEC-923FF512B9DC}"/>
                    </a:ext>
                  </a:extLst>
                </p:cNvPr>
                <p:cNvCxnSpPr/>
                <p:nvPr/>
              </p:nvCxnSpPr>
              <p:spPr>
                <a:xfrm>
                  <a:off x="774599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81">
                  <a:extLst>
                    <a:ext uri="{FF2B5EF4-FFF2-40B4-BE49-F238E27FC236}">
                      <a16:creationId xmlns:a16="http://schemas.microsoft.com/office/drawing/2014/main" id="{095D0D46-A216-4F53-8391-06A8D35D5F1A}"/>
                    </a:ext>
                  </a:extLst>
                </p:cNvPr>
                <p:cNvCxnSpPr/>
                <p:nvPr/>
              </p:nvCxnSpPr>
              <p:spPr>
                <a:xfrm>
                  <a:off x="7948521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82">
                  <a:extLst>
                    <a:ext uri="{FF2B5EF4-FFF2-40B4-BE49-F238E27FC236}">
                      <a16:creationId xmlns:a16="http://schemas.microsoft.com/office/drawing/2014/main" id="{A1A233AD-D9BF-488B-B167-9AE348895570}"/>
                    </a:ext>
                  </a:extLst>
                </p:cNvPr>
                <p:cNvCxnSpPr/>
                <p:nvPr/>
              </p:nvCxnSpPr>
              <p:spPr>
                <a:xfrm>
                  <a:off x="815104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83">
                  <a:extLst>
                    <a:ext uri="{FF2B5EF4-FFF2-40B4-BE49-F238E27FC236}">
                      <a16:creationId xmlns:a16="http://schemas.microsoft.com/office/drawing/2014/main" id="{C4B50F82-07F4-4067-92C2-6C6FBE0B66C8}"/>
                    </a:ext>
                  </a:extLst>
                </p:cNvPr>
                <p:cNvCxnSpPr/>
                <p:nvPr/>
              </p:nvCxnSpPr>
              <p:spPr>
                <a:xfrm>
                  <a:off x="7813504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84">
                  <a:extLst>
                    <a:ext uri="{FF2B5EF4-FFF2-40B4-BE49-F238E27FC236}">
                      <a16:creationId xmlns:a16="http://schemas.microsoft.com/office/drawing/2014/main" id="{DA6CE969-EFEC-43B5-BDE1-362E547F6A3B}"/>
                    </a:ext>
                  </a:extLst>
                </p:cNvPr>
                <p:cNvCxnSpPr/>
                <p:nvPr/>
              </p:nvCxnSpPr>
              <p:spPr>
                <a:xfrm>
                  <a:off x="7881012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85">
                  <a:extLst>
                    <a:ext uri="{FF2B5EF4-FFF2-40B4-BE49-F238E27FC236}">
                      <a16:creationId xmlns:a16="http://schemas.microsoft.com/office/drawing/2014/main" id="{22D1B4F3-132F-4121-8E89-3A2EE222F713}"/>
                    </a:ext>
                  </a:extLst>
                </p:cNvPr>
                <p:cNvCxnSpPr/>
                <p:nvPr/>
              </p:nvCxnSpPr>
              <p:spPr>
                <a:xfrm>
                  <a:off x="8083537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86">
                  <a:extLst>
                    <a:ext uri="{FF2B5EF4-FFF2-40B4-BE49-F238E27FC236}">
                      <a16:creationId xmlns:a16="http://schemas.microsoft.com/office/drawing/2014/main" id="{9E437A57-AB8D-41B9-87B0-E68A5D479ACB}"/>
                    </a:ext>
                  </a:extLst>
                </p:cNvPr>
                <p:cNvCxnSpPr/>
                <p:nvPr/>
              </p:nvCxnSpPr>
              <p:spPr>
                <a:xfrm>
                  <a:off x="8218553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87">
                  <a:extLst>
                    <a:ext uri="{FF2B5EF4-FFF2-40B4-BE49-F238E27FC236}">
                      <a16:creationId xmlns:a16="http://schemas.microsoft.com/office/drawing/2014/main" id="{36D1AD2B-AAC6-475A-AFD9-D0CD65E0EE92}"/>
                    </a:ext>
                  </a:extLst>
                </p:cNvPr>
                <p:cNvCxnSpPr/>
                <p:nvPr/>
              </p:nvCxnSpPr>
              <p:spPr>
                <a:xfrm>
                  <a:off x="8286062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88">
                  <a:extLst>
                    <a:ext uri="{FF2B5EF4-FFF2-40B4-BE49-F238E27FC236}">
                      <a16:creationId xmlns:a16="http://schemas.microsoft.com/office/drawing/2014/main" id="{7F995D9B-8D8B-43B3-893A-D3164EC31C76}"/>
                    </a:ext>
                  </a:extLst>
                </p:cNvPr>
                <p:cNvCxnSpPr/>
                <p:nvPr/>
              </p:nvCxnSpPr>
              <p:spPr>
                <a:xfrm>
                  <a:off x="801602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89">
                  <a:extLst>
                    <a:ext uri="{FF2B5EF4-FFF2-40B4-BE49-F238E27FC236}">
                      <a16:creationId xmlns:a16="http://schemas.microsoft.com/office/drawing/2014/main" id="{BBAF355E-189D-4062-9D19-066A94C16393}"/>
                    </a:ext>
                  </a:extLst>
                </p:cNvPr>
                <p:cNvCxnSpPr/>
                <p:nvPr/>
              </p:nvCxnSpPr>
              <p:spPr>
                <a:xfrm>
                  <a:off x="767848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92">
                  <a:extLst>
                    <a:ext uri="{FF2B5EF4-FFF2-40B4-BE49-F238E27FC236}">
                      <a16:creationId xmlns:a16="http://schemas.microsoft.com/office/drawing/2014/main" id="{D69ADBDF-348A-43EF-85B3-E18AC456CA88}"/>
                    </a:ext>
                  </a:extLst>
                </p:cNvPr>
                <p:cNvCxnSpPr/>
                <p:nvPr/>
              </p:nvCxnSpPr>
              <p:spPr>
                <a:xfrm>
                  <a:off x="842107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93">
                  <a:extLst>
                    <a:ext uri="{FF2B5EF4-FFF2-40B4-BE49-F238E27FC236}">
                      <a16:creationId xmlns:a16="http://schemas.microsoft.com/office/drawing/2014/main" id="{290A5231-E636-48CE-8130-532197D6460A}"/>
                    </a:ext>
                  </a:extLst>
                </p:cNvPr>
                <p:cNvCxnSpPr/>
                <p:nvPr/>
              </p:nvCxnSpPr>
              <p:spPr>
                <a:xfrm>
                  <a:off x="8623603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94">
                  <a:extLst>
                    <a:ext uri="{FF2B5EF4-FFF2-40B4-BE49-F238E27FC236}">
                      <a16:creationId xmlns:a16="http://schemas.microsoft.com/office/drawing/2014/main" id="{CC64CCCD-26D1-4750-B7D3-99751962B945}"/>
                    </a:ext>
                  </a:extLst>
                </p:cNvPr>
                <p:cNvCxnSpPr/>
                <p:nvPr/>
              </p:nvCxnSpPr>
              <p:spPr>
                <a:xfrm>
                  <a:off x="882612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95">
                  <a:extLst>
                    <a:ext uri="{FF2B5EF4-FFF2-40B4-BE49-F238E27FC236}">
                      <a16:creationId xmlns:a16="http://schemas.microsoft.com/office/drawing/2014/main" id="{B0E7297C-3FBE-4361-A599-92DF34F8E8CA}"/>
                    </a:ext>
                  </a:extLst>
                </p:cNvPr>
                <p:cNvCxnSpPr/>
                <p:nvPr/>
              </p:nvCxnSpPr>
              <p:spPr>
                <a:xfrm>
                  <a:off x="848858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96">
                  <a:extLst>
                    <a:ext uri="{FF2B5EF4-FFF2-40B4-BE49-F238E27FC236}">
                      <a16:creationId xmlns:a16="http://schemas.microsoft.com/office/drawing/2014/main" id="{7D6402F3-57D0-415F-A43D-591025E45977}"/>
                    </a:ext>
                  </a:extLst>
                </p:cNvPr>
                <p:cNvCxnSpPr/>
                <p:nvPr/>
              </p:nvCxnSpPr>
              <p:spPr>
                <a:xfrm>
                  <a:off x="855609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97">
                  <a:extLst>
                    <a:ext uri="{FF2B5EF4-FFF2-40B4-BE49-F238E27FC236}">
                      <a16:creationId xmlns:a16="http://schemas.microsoft.com/office/drawing/2014/main" id="{31089737-B599-4813-882D-710B60804C6D}"/>
                    </a:ext>
                  </a:extLst>
                </p:cNvPr>
                <p:cNvCxnSpPr/>
                <p:nvPr/>
              </p:nvCxnSpPr>
              <p:spPr>
                <a:xfrm>
                  <a:off x="875861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98">
                  <a:extLst>
                    <a:ext uri="{FF2B5EF4-FFF2-40B4-BE49-F238E27FC236}">
                      <a16:creationId xmlns:a16="http://schemas.microsoft.com/office/drawing/2014/main" id="{3A5D6673-7CA9-4DFB-A340-E6BDDF4BB0CA}"/>
                    </a:ext>
                  </a:extLst>
                </p:cNvPr>
                <p:cNvCxnSpPr/>
                <p:nvPr/>
              </p:nvCxnSpPr>
              <p:spPr>
                <a:xfrm>
                  <a:off x="889363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99">
                  <a:extLst>
                    <a:ext uri="{FF2B5EF4-FFF2-40B4-BE49-F238E27FC236}">
                      <a16:creationId xmlns:a16="http://schemas.microsoft.com/office/drawing/2014/main" id="{1319E8B1-1D91-4BBE-BA83-FEF75A279B40}"/>
                    </a:ext>
                  </a:extLst>
                </p:cNvPr>
                <p:cNvCxnSpPr/>
                <p:nvPr/>
              </p:nvCxnSpPr>
              <p:spPr>
                <a:xfrm>
                  <a:off x="8961144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100">
                  <a:extLst>
                    <a:ext uri="{FF2B5EF4-FFF2-40B4-BE49-F238E27FC236}">
                      <a16:creationId xmlns:a16="http://schemas.microsoft.com/office/drawing/2014/main" id="{D61A121A-840C-4ACA-8589-F99394CA33B7}"/>
                    </a:ext>
                  </a:extLst>
                </p:cNvPr>
                <p:cNvCxnSpPr/>
                <p:nvPr/>
              </p:nvCxnSpPr>
              <p:spPr>
                <a:xfrm>
                  <a:off x="8691111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101">
                  <a:extLst>
                    <a:ext uri="{FF2B5EF4-FFF2-40B4-BE49-F238E27FC236}">
                      <a16:creationId xmlns:a16="http://schemas.microsoft.com/office/drawing/2014/main" id="{1480D852-E30A-4D7C-B672-3D49CBF8C40E}"/>
                    </a:ext>
                  </a:extLst>
                </p:cNvPr>
                <p:cNvCxnSpPr/>
                <p:nvPr/>
              </p:nvCxnSpPr>
              <p:spPr>
                <a:xfrm>
                  <a:off x="8353570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104">
                  <a:extLst>
                    <a:ext uri="{FF2B5EF4-FFF2-40B4-BE49-F238E27FC236}">
                      <a16:creationId xmlns:a16="http://schemas.microsoft.com/office/drawing/2014/main" id="{7284B96B-574F-48A8-89D3-6E293F5CA4DC}"/>
                    </a:ext>
                  </a:extLst>
                </p:cNvPr>
                <p:cNvCxnSpPr/>
                <p:nvPr/>
              </p:nvCxnSpPr>
              <p:spPr>
                <a:xfrm>
                  <a:off x="909616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105">
                  <a:extLst>
                    <a:ext uri="{FF2B5EF4-FFF2-40B4-BE49-F238E27FC236}">
                      <a16:creationId xmlns:a16="http://schemas.microsoft.com/office/drawing/2014/main" id="{526BFC44-9204-4053-A1A2-9D9EFF8ED98F}"/>
                    </a:ext>
                  </a:extLst>
                </p:cNvPr>
                <p:cNvCxnSpPr/>
                <p:nvPr/>
              </p:nvCxnSpPr>
              <p:spPr>
                <a:xfrm>
                  <a:off x="9298685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106">
                  <a:extLst>
                    <a:ext uri="{FF2B5EF4-FFF2-40B4-BE49-F238E27FC236}">
                      <a16:creationId xmlns:a16="http://schemas.microsoft.com/office/drawing/2014/main" id="{A1949D1B-512E-4A1C-A5AB-AC04C80B6506}"/>
                    </a:ext>
                  </a:extLst>
                </p:cNvPr>
                <p:cNvCxnSpPr/>
                <p:nvPr/>
              </p:nvCxnSpPr>
              <p:spPr>
                <a:xfrm>
                  <a:off x="950121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107">
                  <a:extLst>
                    <a:ext uri="{FF2B5EF4-FFF2-40B4-BE49-F238E27FC236}">
                      <a16:creationId xmlns:a16="http://schemas.microsoft.com/office/drawing/2014/main" id="{AFDEE494-3F0A-4541-B143-BCFE9E281BF1}"/>
                    </a:ext>
                  </a:extLst>
                </p:cNvPr>
                <p:cNvCxnSpPr/>
                <p:nvPr/>
              </p:nvCxnSpPr>
              <p:spPr>
                <a:xfrm>
                  <a:off x="916366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108">
                  <a:extLst>
                    <a:ext uri="{FF2B5EF4-FFF2-40B4-BE49-F238E27FC236}">
                      <a16:creationId xmlns:a16="http://schemas.microsoft.com/office/drawing/2014/main" id="{3F5492DF-5538-4FE2-AAF1-C47B2E29F26A}"/>
                    </a:ext>
                  </a:extLst>
                </p:cNvPr>
                <p:cNvCxnSpPr/>
                <p:nvPr/>
              </p:nvCxnSpPr>
              <p:spPr>
                <a:xfrm>
                  <a:off x="923117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109">
                  <a:extLst>
                    <a:ext uri="{FF2B5EF4-FFF2-40B4-BE49-F238E27FC236}">
                      <a16:creationId xmlns:a16="http://schemas.microsoft.com/office/drawing/2014/main" id="{908738E7-A53F-409D-8B4D-AD4749137889}"/>
                    </a:ext>
                  </a:extLst>
                </p:cNvPr>
                <p:cNvCxnSpPr/>
                <p:nvPr/>
              </p:nvCxnSpPr>
              <p:spPr>
                <a:xfrm>
                  <a:off x="943370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110">
                  <a:extLst>
                    <a:ext uri="{FF2B5EF4-FFF2-40B4-BE49-F238E27FC236}">
                      <a16:creationId xmlns:a16="http://schemas.microsoft.com/office/drawing/2014/main" id="{54634531-F9C2-4490-899C-0E785616D5AE}"/>
                    </a:ext>
                  </a:extLst>
                </p:cNvPr>
                <p:cNvCxnSpPr/>
                <p:nvPr/>
              </p:nvCxnSpPr>
              <p:spPr>
                <a:xfrm>
                  <a:off x="956871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111">
                  <a:extLst>
                    <a:ext uri="{FF2B5EF4-FFF2-40B4-BE49-F238E27FC236}">
                      <a16:creationId xmlns:a16="http://schemas.microsoft.com/office/drawing/2014/main" id="{B209833F-1D97-4908-822E-D95DE86ECEA5}"/>
                    </a:ext>
                  </a:extLst>
                </p:cNvPr>
                <p:cNvCxnSpPr/>
                <p:nvPr/>
              </p:nvCxnSpPr>
              <p:spPr>
                <a:xfrm>
                  <a:off x="963622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112">
                  <a:extLst>
                    <a:ext uri="{FF2B5EF4-FFF2-40B4-BE49-F238E27FC236}">
                      <a16:creationId xmlns:a16="http://schemas.microsoft.com/office/drawing/2014/main" id="{76195199-4FA2-4FE0-A126-1DA34740F471}"/>
                    </a:ext>
                  </a:extLst>
                </p:cNvPr>
                <p:cNvCxnSpPr/>
                <p:nvPr/>
              </p:nvCxnSpPr>
              <p:spPr>
                <a:xfrm>
                  <a:off x="936619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113">
                  <a:extLst>
                    <a:ext uri="{FF2B5EF4-FFF2-40B4-BE49-F238E27FC236}">
                      <a16:creationId xmlns:a16="http://schemas.microsoft.com/office/drawing/2014/main" id="{808C5357-78C1-4194-95BC-9B51AF53752A}"/>
                    </a:ext>
                  </a:extLst>
                </p:cNvPr>
                <p:cNvCxnSpPr/>
                <p:nvPr/>
              </p:nvCxnSpPr>
              <p:spPr>
                <a:xfrm>
                  <a:off x="902865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117">
                  <a:extLst>
                    <a:ext uri="{FF2B5EF4-FFF2-40B4-BE49-F238E27FC236}">
                      <a16:creationId xmlns:a16="http://schemas.microsoft.com/office/drawing/2014/main" id="{789A17EA-6302-43B3-8CBB-23DBA59BE965}"/>
                    </a:ext>
                  </a:extLst>
                </p:cNvPr>
                <p:cNvCxnSpPr/>
                <p:nvPr/>
              </p:nvCxnSpPr>
              <p:spPr>
                <a:xfrm>
                  <a:off x="977124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118">
                  <a:extLst>
                    <a:ext uri="{FF2B5EF4-FFF2-40B4-BE49-F238E27FC236}">
                      <a16:creationId xmlns:a16="http://schemas.microsoft.com/office/drawing/2014/main" id="{3C1A7BF3-E338-482B-8641-4E22126208C7}"/>
                    </a:ext>
                  </a:extLst>
                </p:cNvPr>
                <p:cNvCxnSpPr/>
                <p:nvPr/>
              </p:nvCxnSpPr>
              <p:spPr>
                <a:xfrm>
                  <a:off x="997376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119">
                  <a:extLst>
                    <a:ext uri="{FF2B5EF4-FFF2-40B4-BE49-F238E27FC236}">
                      <a16:creationId xmlns:a16="http://schemas.microsoft.com/office/drawing/2014/main" id="{4EAE2A8A-DD1E-471E-B3CB-8F9486E83A36}"/>
                    </a:ext>
                  </a:extLst>
                </p:cNvPr>
                <p:cNvCxnSpPr/>
                <p:nvPr/>
              </p:nvCxnSpPr>
              <p:spPr>
                <a:xfrm>
                  <a:off x="1017629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120">
                  <a:extLst>
                    <a:ext uri="{FF2B5EF4-FFF2-40B4-BE49-F238E27FC236}">
                      <a16:creationId xmlns:a16="http://schemas.microsoft.com/office/drawing/2014/main" id="{D280C7C8-8525-49CD-99C5-EACDAC6AA322}"/>
                    </a:ext>
                  </a:extLst>
                </p:cNvPr>
                <p:cNvCxnSpPr/>
                <p:nvPr/>
              </p:nvCxnSpPr>
              <p:spPr>
                <a:xfrm>
                  <a:off x="983875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121">
                  <a:extLst>
                    <a:ext uri="{FF2B5EF4-FFF2-40B4-BE49-F238E27FC236}">
                      <a16:creationId xmlns:a16="http://schemas.microsoft.com/office/drawing/2014/main" id="{155C9378-5C9E-465E-A551-3D83C03B295D}"/>
                    </a:ext>
                  </a:extLst>
                </p:cNvPr>
                <p:cNvCxnSpPr/>
                <p:nvPr/>
              </p:nvCxnSpPr>
              <p:spPr>
                <a:xfrm>
                  <a:off x="990626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122">
                  <a:extLst>
                    <a:ext uri="{FF2B5EF4-FFF2-40B4-BE49-F238E27FC236}">
                      <a16:creationId xmlns:a16="http://schemas.microsoft.com/office/drawing/2014/main" id="{9294D445-B699-4839-80B1-021CC9F147E3}"/>
                    </a:ext>
                  </a:extLst>
                </p:cNvPr>
                <p:cNvCxnSpPr/>
                <p:nvPr/>
              </p:nvCxnSpPr>
              <p:spPr>
                <a:xfrm>
                  <a:off x="1010878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123">
                  <a:extLst>
                    <a:ext uri="{FF2B5EF4-FFF2-40B4-BE49-F238E27FC236}">
                      <a16:creationId xmlns:a16="http://schemas.microsoft.com/office/drawing/2014/main" id="{294F6B60-3467-4F02-85AA-971CEE20B4BF}"/>
                    </a:ext>
                  </a:extLst>
                </p:cNvPr>
                <p:cNvCxnSpPr/>
                <p:nvPr/>
              </p:nvCxnSpPr>
              <p:spPr>
                <a:xfrm>
                  <a:off x="1024380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124">
                  <a:extLst>
                    <a:ext uri="{FF2B5EF4-FFF2-40B4-BE49-F238E27FC236}">
                      <a16:creationId xmlns:a16="http://schemas.microsoft.com/office/drawing/2014/main" id="{A55472E0-DE34-4311-AFE5-6EB1C40B9E6C}"/>
                    </a:ext>
                  </a:extLst>
                </p:cNvPr>
                <p:cNvCxnSpPr/>
                <p:nvPr/>
              </p:nvCxnSpPr>
              <p:spPr>
                <a:xfrm>
                  <a:off x="1031130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125">
                  <a:extLst>
                    <a:ext uri="{FF2B5EF4-FFF2-40B4-BE49-F238E27FC236}">
                      <a16:creationId xmlns:a16="http://schemas.microsoft.com/office/drawing/2014/main" id="{2FA9E3FA-2B99-4CB2-BEF3-F7C2B6019D7C}"/>
                    </a:ext>
                  </a:extLst>
                </p:cNvPr>
                <p:cNvCxnSpPr/>
                <p:nvPr/>
              </p:nvCxnSpPr>
              <p:spPr>
                <a:xfrm>
                  <a:off x="1004127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126">
                  <a:extLst>
                    <a:ext uri="{FF2B5EF4-FFF2-40B4-BE49-F238E27FC236}">
                      <a16:creationId xmlns:a16="http://schemas.microsoft.com/office/drawing/2014/main" id="{1F2477A9-EA3C-422E-9249-9BDEF1E02D51}"/>
                    </a:ext>
                  </a:extLst>
                </p:cNvPr>
                <p:cNvCxnSpPr/>
                <p:nvPr/>
              </p:nvCxnSpPr>
              <p:spPr>
                <a:xfrm>
                  <a:off x="970373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129">
                  <a:extLst>
                    <a:ext uri="{FF2B5EF4-FFF2-40B4-BE49-F238E27FC236}">
                      <a16:creationId xmlns:a16="http://schemas.microsoft.com/office/drawing/2014/main" id="{4286543B-9E51-4F8B-B6C5-3394401D1921}"/>
                    </a:ext>
                  </a:extLst>
                </p:cNvPr>
                <p:cNvCxnSpPr/>
                <p:nvPr/>
              </p:nvCxnSpPr>
              <p:spPr>
                <a:xfrm>
                  <a:off x="1044632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130">
                  <a:extLst>
                    <a:ext uri="{FF2B5EF4-FFF2-40B4-BE49-F238E27FC236}">
                      <a16:creationId xmlns:a16="http://schemas.microsoft.com/office/drawing/2014/main" id="{9EF1B4B9-2373-420F-AE01-D07A177A2924}"/>
                    </a:ext>
                  </a:extLst>
                </p:cNvPr>
                <p:cNvCxnSpPr/>
                <p:nvPr/>
              </p:nvCxnSpPr>
              <p:spPr>
                <a:xfrm>
                  <a:off x="1064885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131">
                  <a:extLst>
                    <a:ext uri="{FF2B5EF4-FFF2-40B4-BE49-F238E27FC236}">
                      <a16:creationId xmlns:a16="http://schemas.microsoft.com/office/drawing/2014/main" id="{575C71CE-DE0A-4FC2-84C7-CAA1B9BB11B9}"/>
                    </a:ext>
                  </a:extLst>
                </p:cNvPr>
                <p:cNvCxnSpPr/>
                <p:nvPr/>
              </p:nvCxnSpPr>
              <p:spPr>
                <a:xfrm>
                  <a:off x="108513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132">
                  <a:extLst>
                    <a:ext uri="{FF2B5EF4-FFF2-40B4-BE49-F238E27FC236}">
                      <a16:creationId xmlns:a16="http://schemas.microsoft.com/office/drawing/2014/main" id="{9184A487-72FB-4A31-B288-1FEE74F5B312}"/>
                    </a:ext>
                  </a:extLst>
                </p:cNvPr>
                <p:cNvCxnSpPr/>
                <p:nvPr/>
              </p:nvCxnSpPr>
              <p:spPr>
                <a:xfrm>
                  <a:off x="1051383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133">
                  <a:extLst>
                    <a:ext uri="{FF2B5EF4-FFF2-40B4-BE49-F238E27FC236}">
                      <a16:creationId xmlns:a16="http://schemas.microsoft.com/office/drawing/2014/main" id="{F9D6B6B7-36D9-4084-A9FD-DBF1A56563D0}"/>
                    </a:ext>
                  </a:extLst>
                </p:cNvPr>
                <p:cNvCxnSpPr/>
                <p:nvPr/>
              </p:nvCxnSpPr>
              <p:spPr>
                <a:xfrm>
                  <a:off x="1058134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134">
                  <a:extLst>
                    <a:ext uri="{FF2B5EF4-FFF2-40B4-BE49-F238E27FC236}">
                      <a16:creationId xmlns:a16="http://schemas.microsoft.com/office/drawing/2014/main" id="{39D3AC0F-78D8-4541-811A-B958D107F62A}"/>
                    </a:ext>
                  </a:extLst>
                </p:cNvPr>
                <p:cNvCxnSpPr/>
                <p:nvPr/>
              </p:nvCxnSpPr>
              <p:spPr>
                <a:xfrm>
                  <a:off x="1078386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135">
                  <a:extLst>
                    <a:ext uri="{FF2B5EF4-FFF2-40B4-BE49-F238E27FC236}">
                      <a16:creationId xmlns:a16="http://schemas.microsoft.com/office/drawing/2014/main" id="{E64B9FB5-E205-4DEF-B941-7F6E9839D6CB}"/>
                    </a:ext>
                  </a:extLst>
                </p:cNvPr>
                <p:cNvCxnSpPr/>
                <p:nvPr/>
              </p:nvCxnSpPr>
              <p:spPr>
                <a:xfrm>
                  <a:off x="109188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136">
                  <a:extLst>
                    <a:ext uri="{FF2B5EF4-FFF2-40B4-BE49-F238E27FC236}">
                      <a16:creationId xmlns:a16="http://schemas.microsoft.com/office/drawing/2014/main" id="{01E3BADA-4CAA-415F-81E5-E665F5C233F2}"/>
                    </a:ext>
                  </a:extLst>
                </p:cNvPr>
                <p:cNvCxnSpPr/>
                <p:nvPr/>
              </p:nvCxnSpPr>
              <p:spPr>
                <a:xfrm>
                  <a:off x="1098639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137">
                  <a:extLst>
                    <a:ext uri="{FF2B5EF4-FFF2-40B4-BE49-F238E27FC236}">
                      <a16:creationId xmlns:a16="http://schemas.microsoft.com/office/drawing/2014/main" id="{F2ED50A9-9902-4376-9B5A-5580E8C81865}"/>
                    </a:ext>
                  </a:extLst>
                </p:cNvPr>
                <p:cNvCxnSpPr/>
                <p:nvPr/>
              </p:nvCxnSpPr>
              <p:spPr>
                <a:xfrm>
                  <a:off x="1071635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138">
                  <a:extLst>
                    <a:ext uri="{FF2B5EF4-FFF2-40B4-BE49-F238E27FC236}">
                      <a16:creationId xmlns:a16="http://schemas.microsoft.com/office/drawing/2014/main" id="{61CAE095-B300-4C43-8253-1CD92AA58D81}"/>
                    </a:ext>
                  </a:extLst>
                </p:cNvPr>
                <p:cNvCxnSpPr/>
                <p:nvPr/>
              </p:nvCxnSpPr>
              <p:spPr>
                <a:xfrm>
                  <a:off x="1037881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142">
                  <a:extLst>
                    <a:ext uri="{FF2B5EF4-FFF2-40B4-BE49-F238E27FC236}">
                      <a16:creationId xmlns:a16="http://schemas.microsoft.com/office/drawing/2014/main" id="{DDBB4BDC-FD4B-44BB-8DE2-540787A3EC42}"/>
                    </a:ext>
                  </a:extLst>
                </p:cNvPr>
                <p:cNvCxnSpPr/>
                <p:nvPr/>
              </p:nvCxnSpPr>
              <p:spPr>
                <a:xfrm>
                  <a:off x="1112140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143">
                  <a:extLst>
                    <a:ext uri="{FF2B5EF4-FFF2-40B4-BE49-F238E27FC236}">
                      <a16:creationId xmlns:a16="http://schemas.microsoft.com/office/drawing/2014/main" id="{89E8099B-5FF4-46C1-92C2-83C246437A84}"/>
                    </a:ext>
                  </a:extLst>
                </p:cNvPr>
                <p:cNvCxnSpPr/>
                <p:nvPr/>
              </p:nvCxnSpPr>
              <p:spPr>
                <a:xfrm>
                  <a:off x="1132393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144">
                  <a:extLst>
                    <a:ext uri="{FF2B5EF4-FFF2-40B4-BE49-F238E27FC236}">
                      <a16:creationId xmlns:a16="http://schemas.microsoft.com/office/drawing/2014/main" id="{3FEC9F35-CB63-4FA6-B54D-77FD26162A81}"/>
                    </a:ext>
                  </a:extLst>
                </p:cNvPr>
                <p:cNvCxnSpPr/>
                <p:nvPr/>
              </p:nvCxnSpPr>
              <p:spPr>
                <a:xfrm>
                  <a:off x="115264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145">
                  <a:extLst>
                    <a:ext uri="{FF2B5EF4-FFF2-40B4-BE49-F238E27FC236}">
                      <a16:creationId xmlns:a16="http://schemas.microsoft.com/office/drawing/2014/main" id="{60962DB9-5D52-4377-9163-575EFD945ACF}"/>
                    </a:ext>
                  </a:extLst>
                </p:cNvPr>
                <p:cNvCxnSpPr/>
                <p:nvPr/>
              </p:nvCxnSpPr>
              <p:spPr>
                <a:xfrm>
                  <a:off x="111889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146">
                  <a:extLst>
                    <a:ext uri="{FF2B5EF4-FFF2-40B4-BE49-F238E27FC236}">
                      <a16:creationId xmlns:a16="http://schemas.microsoft.com/office/drawing/2014/main" id="{76B4692E-8F0C-4ECD-99C5-5FA9C75D9B30}"/>
                    </a:ext>
                  </a:extLst>
                </p:cNvPr>
                <p:cNvCxnSpPr/>
                <p:nvPr/>
              </p:nvCxnSpPr>
              <p:spPr>
                <a:xfrm>
                  <a:off x="112564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147">
                  <a:extLst>
                    <a:ext uri="{FF2B5EF4-FFF2-40B4-BE49-F238E27FC236}">
                      <a16:creationId xmlns:a16="http://schemas.microsoft.com/office/drawing/2014/main" id="{380FEF67-4561-45F1-A7EB-26FA5CA191B6}"/>
                    </a:ext>
                  </a:extLst>
                </p:cNvPr>
                <p:cNvCxnSpPr/>
                <p:nvPr/>
              </p:nvCxnSpPr>
              <p:spPr>
                <a:xfrm>
                  <a:off x="1145894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148">
                  <a:extLst>
                    <a:ext uri="{FF2B5EF4-FFF2-40B4-BE49-F238E27FC236}">
                      <a16:creationId xmlns:a16="http://schemas.microsoft.com/office/drawing/2014/main" id="{2547E317-66CB-424F-892B-4B3807B61F70}"/>
                    </a:ext>
                  </a:extLst>
                </p:cNvPr>
                <p:cNvCxnSpPr/>
                <p:nvPr/>
              </p:nvCxnSpPr>
              <p:spPr>
                <a:xfrm>
                  <a:off x="115939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149">
                  <a:extLst>
                    <a:ext uri="{FF2B5EF4-FFF2-40B4-BE49-F238E27FC236}">
                      <a16:creationId xmlns:a16="http://schemas.microsoft.com/office/drawing/2014/main" id="{D3E33360-1887-41E1-9139-9756C7C7B58E}"/>
                    </a:ext>
                  </a:extLst>
                </p:cNvPr>
                <p:cNvCxnSpPr/>
                <p:nvPr/>
              </p:nvCxnSpPr>
              <p:spPr>
                <a:xfrm>
                  <a:off x="1166148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150">
                  <a:extLst>
                    <a:ext uri="{FF2B5EF4-FFF2-40B4-BE49-F238E27FC236}">
                      <a16:creationId xmlns:a16="http://schemas.microsoft.com/office/drawing/2014/main" id="{23755D61-02AD-403D-BDF2-BBE9F0593B43}"/>
                    </a:ext>
                  </a:extLst>
                </p:cNvPr>
                <p:cNvCxnSpPr/>
                <p:nvPr/>
              </p:nvCxnSpPr>
              <p:spPr>
                <a:xfrm>
                  <a:off x="113914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151">
                  <a:extLst>
                    <a:ext uri="{FF2B5EF4-FFF2-40B4-BE49-F238E27FC236}">
                      <a16:creationId xmlns:a16="http://schemas.microsoft.com/office/drawing/2014/main" id="{B762B04A-CEDA-4337-8FD9-81D5E7EA84C0}"/>
                    </a:ext>
                  </a:extLst>
                </p:cNvPr>
                <p:cNvCxnSpPr/>
                <p:nvPr/>
              </p:nvCxnSpPr>
              <p:spPr>
                <a:xfrm>
                  <a:off x="110539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142">
                  <a:extLst>
                    <a:ext uri="{FF2B5EF4-FFF2-40B4-BE49-F238E27FC236}">
                      <a16:creationId xmlns:a16="http://schemas.microsoft.com/office/drawing/2014/main" id="{E242F3AD-ED06-48B6-831A-7B0ECD5F508B}"/>
                    </a:ext>
                  </a:extLst>
                </p:cNvPr>
                <p:cNvCxnSpPr/>
                <p:nvPr/>
              </p:nvCxnSpPr>
              <p:spPr>
                <a:xfrm>
                  <a:off x="1180289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143">
                  <a:extLst>
                    <a:ext uri="{FF2B5EF4-FFF2-40B4-BE49-F238E27FC236}">
                      <a16:creationId xmlns:a16="http://schemas.microsoft.com/office/drawing/2014/main" id="{44D908D9-9560-4D61-996E-F6D9880213F4}"/>
                    </a:ext>
                  </a:extLst>
                </p:cNvPr>
                <p:cNvCxnSpPr/>
                <p:nvPr/>
              </p:nvCxnSpPr>
              <p:spPr>
                <a:xfrm>
                  <a:off x="1200542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144">
                  <a:extLst>
                    <a:ext uri="{FF2B5EF4-FFF2-40B4-BE49-F238E27FC236}">
                      <a16:creationId xmlns:a16="http://schemas.microsoft.com/office/drawing/2014/main" id="{FF198F89-42C1-45B0-8EAD-7B64321D1723}"/>
                    </a:ext>
                  </a:extLst>
                </p:cNvPr>
                <p:cNvCxnSpPr/>
                <p:nvPr/>
              </p:nvCxnSpPr>
              <p:spPr>
                <a:xfrm>
                  <a:off x="1220794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145">
                  <a:extLst>
                    <a:ext uri="{FF2B5EF4-FFF2-40B4-BE49-F238E27FC236}">
                      <a16:creationId xmlns:a16="http://schemas.microsoft.com/office/drawing/2014/main" id="{D21E0C84-A670-4237-97BD-4552E44933E7}"/>
                    </a:ext>
                  </a:extLst>
                </p:cNvPr>
                <p:cNvCxnSpPr/>
                <p:nvPr/>
              </p:nvCxnSpPr>
              <p:spPr>
                <a:xfrm>
                  <a:off x="1187040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146">
                  <a:extLst>
                    <a:ext uri="{FF2B5EF4-FFF2-40B4-BE49-F238E27FC236}">
                      <a16:creationId xmlns:a16="http://schemas.microsoft.com/office/drawing/2014/main" id="{128B92AD-8BFA-4110-A020-1A2B13B5A87E}"/>
                    </a:ext>
                  </a:extLst>
                </p:cNvPr>
                <p:cNvCxnSpPr/>
                <p:nvPr/>
              </p:nvCxnSpPr>
              <p:spPr>
                <a:xfrm>
                  <a:off x="1193791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147">
                  <a:extLst>
                    <a:ext uri="{FF2B5EF4-FFF2-40B4-BE49-F238E27FC236}">
                      <a16:creationId xmlns:a16="http://schemas.microsoft.com/office/drawing/2014/main" id="{9EFCAAC9-C011-41F6-A56B-0331516DCA00}"/>
                    </a:ext>
                  </a:extLst>
                </p:cNvPr>
                <p:cNvCxnSpPr/>
                <p:nvPr/>
              </p:nvCxnSpPr>
              <p:spPr>
                <a:xfrm>
                  <a:off x="1214043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148">
                  <a:extLst>
                    <a:ext uri="{FF2B5EF4-FFF2-40B4-BE49-F238E27FC236}">
                      <a16:creationId xmlns:a16="http://schemas.microsoft.com/office/drawing/2014/main" id="{CEAD787B-EE16-4CB5-83E7-8FE4AAD65E3F}"/>
                    </a:ext>
                  </a:extLst>
                </p:cNvPr>
                <p:cNvCxnSpPr/>
                <p:nvPr/>
              </p:nvCxnSpPr>
              <p:spPr>
                <a:xfrm>
                  <a:off x="1227545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149">
                  <a:extLst>
                    <a:ext uri="{FF2B5EF4-FFF2-40B4-BE49-F238E27FC236}">
                      <a16:creationId xmlns:a16="http://schemas.microsoft.com/office/drawing/2014/main" id="{039758B6-C71E-44D7-B04B-C74E2CCDBD1E}"/>
                    </a:ext>
                  </a:extLst>
                </p:cNvPr>
                <p:cNvCxnSpPr/>
                <p:nvPr/>
              </p:nvCxnSpPr>
              <p:spPr>
                <a:xfrm>
                  <a:off x="1234297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150">
                  <a:extLst>
                    <a:ext uri="{FF2B5EF4-FFF2-40B4-BE49-F238E27FC236}">
                      <a16:creationId xmlns:a16="http://schemas.microsoft.com/office/drawing/2014/main" id="{BC0BE86B-5D98-448A-9486-C21F9CFD3EFC}"/>
                    </a:ext>
                  </a:extLst>
                </p:cNvPr>
                <p:cNvCxnSpPr/>
                <p:nvPr/>
              </p:nvCxnSpPr>
              <p:spPr>
                <a:xfrm>
                  <a:off x="1207292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151">
                  <a:extLst>
                    <a:ext uri="{FF2B5EF4-FFF2-40B4-BE49-F238E27FC236}">
                      <a16:creationId xmlns:a16="http://schemas.microsoft.com/office/drawing/2014/main" id="{62679DC1-DB8F-403E-A653-036242CC4A28}"/>
                    </a:ext>
                  </a:extLst>
                </p:cNvPr>
                <p:cNvCxnSpPr/>
                <p:nvPr/>
              </p:nvCxnSpPr>
              <p:spPr>
                <a:xfrm>
                  <a:off x="1173538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TextBox 169">
                <a:extLst>
                  <a:ext uri="{FF2B5EF4-FFF2-40B4-BE49-F238E27FC236}">
                    <a16:creationId xmlns:a16="http://schemas.microsoft.com/office/drawing/2014/main" id="{04C21166-93C7-4CB0-AFA5-591DEE0B9C18}"/>
                  </a:ext>
                </a:extLst>
              </p:cNvPr>
              <p:cNvSpPr txBox="1"/>
              <p:nvPr/>
            </p:nvSpPr>
            <p:spPr>
              <a:xfrm>
                <a:off x="4084247" y="649472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61" name="TextBox 170">
                <a:extLst>
                  <a:ext uri="{FF2B5EF4-FFF2-40B4-BE49-F238E27FC236}">
                    <a16:creationId xmlns:a16="http://schemas.microsoft.com/office/drawing/2014/main" id="{C6469AD3-B987-40CF-9DCA-20BD3447157A}"/>
                  </a:ext>
                </a:extLst>
              </p:cNvPr>
              <p:cNvSpPr txBox="1"/>
              <p:nvPr/>
            </p:nvSpPr>
            <p:spPr>
              <a:xfrm>
                <a:off x="4751333" y="649472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Ter</a:t>
                </a:r>
              </a:p>
            </p:txBody>
          </p:sp>
          <p:sp>
            <p:nvSpPr>
              <p:cNvPr id="162" name="TextBox 172">
                <a:extLst>
                  <a:ext uri="{FF2B5EF4-FFF2-40B4-BE49-F238E27FC236}">
                    <a16:creationId xmlns:a16="http://schemas.microsoft.com/office/drawing/2014/main" id="{CC56277B-2EB7-4DF0-B38F-1B77876C811B}"/>
                  </a:ext>
                </a:extLst>
              </p:cNvPr>
              <p:cNvSpPr txBox="1"/>
              <p:nvPr/>
            </p:nvSpPr>
            <p:spPr>
              <a:xfrm>
                <a:off x="5382285" y="649472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63" name="TextBox 176">
                <a:extLst>
                  <a:ext uri="{FF2B5EF4-FFF2-40B4-BE49-F238E27FC236}">
                    <a16:creationId xmlns:a16="http://schemas.microsoft.com/office/drawing/2014/main" id="{95B701A4-1A08-4080-B80B-1F627A597D0D}"/>
                  </a:ext>
                </a:extLst>
              </p:cNvPr>
              <p:cNvSpPr txBox="1"/>
              <p:nvPr/>
            </p:nvSpPr>
            <p:spPr>
              <a:xfrm>
                <a:off x="6072582" y="649472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Qui</a:t>
                </a:r>
              </a:p>
            </p:txBody>
          </p:sp>
          <p:sp>
            <p:nvSpPr>
              <p:cNvPr id="168" name="TextBox 177">
                <a:extLst>
                  <a:ext uri="{FF2B5EF4-FFF2-40B4-BE49-F238E27FC236}">
                    <a16:creationId xmlns:a16="http://schemas.microsoft.com/office/drawing/2014/main" id="{89A4E771-0080-4354-9A2A-6A6013F42BD1}"/>
                  </a:ext>
                </a:extLst>
              </p:cNvPr>
              <p:cNvSpPr txBox="1"/>
              <p:nvPr/>
            </p:nvSpPr>
            <p:spPr>
              <a:xfrm>
                <a:off x="6749484" y="649472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  <p:sp>
            <p:nvSpPr>
              <p:cNvPr id="169" name="TextBox 179">
                <a:extLst>
                  <a:ext uri="{FF2B5EF4-FFF2-40B4-BE49-F238E27FC236}">
                    <a16:creationId xmlns:a16="http://schemas.microsoft.com/office/drawing/2014/main" id="{B81D759D-A1D2-4DE3-9553-A2B0031E579C}"/>
                  </a:ext>
                </a:extLst>
              </p:cNvPr>
              <p:cNvSpPr txBox="1"/>
              <p:nvPr/>
            </p:nvSpPr>
            <p:spPr>
              <a:xfrm>
                <a:off x="7419412" y="649472"/>
                <a:ext cx="415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Sab</a:t>
                </a:r>
              </a:p>
            </p:txBody>
          </p:sp>
          <p:sp>
            <p:nvSpPr>
              <p:cNvPr id="170" name="TextBox 180">
                <a:extLst>
                  <a:ext uri="{FF2B5EF4-FFF2-40B4-BE49-F238E27FC236}">
                    <a16:creationId xmlns:a16="http://schemas.microsoft.com/office/drawing/2014/main" id="{D4A5042C-FFC3-4F89-A13B-B2F89DEF62A2}"/>
                  </a:ext>
                </a:extLst>
              </p:cNvPr>
              <p:cNvSpPr txBox="1"/>
              <p:nvPr/>
            </p:nvSpPr>
            <p:spPr>
              <a:xfrm>
                <a:off x="8025815" y="649472"/>
                <a:ext cx="490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Dom</a:t>
                </a:r>
              </a:p>
            </p:txBody>
          </p:sp>
          <p:sp>
            <p:nvSpPr>
              <p:cNvPr id="171" name="TextBox 169">
                <a:extLst>
                  <a:ext uri="{FF2B5EF4-FFF2-40B4-BE49-F238E27FC236}">
                    <a16:creationId xmlns:a16="http://schemas.microsoft.com/office/drawing/2014/main" id="{649DC828-0A5E-43B5-AFC5-AFFFAF385A35}"/>
                  </a:ext>
                </a:extLst>
              </p:cNvPr>
              <p:cNvSpPr txBox="1"/>
              <p:nvPr/>
            </p:nvSpPr>
            <p:spPr>
              <a:xfrm>
                <a:off x="8747968" y="654633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72" name="TextBox 170">
                <a:extLst>
                  <a:ext uri="{FF2B5EF4-FFF2-40B4-BE49-F238E27FC236}">
                    <a16:creationId xmlns:a16="http://schemas.microsoft.com/office/drawing/2014/main" id="{447319CD-C5BD-4F25-A849-29BDFC0E37BF}"/>
                  </a:ext>
                </a:extLst>
              </p:cNvPr>
              <p:cNvSpPr txBox="1"/>
              <p:nvPr/>
            </p:nvSpPr>
            <p:spPr>
              <a:xfrm>
                <a:off x="9415054" y="654633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Ter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47FFD1AC-67B5-4929-9019-B5DE144A473E}"/>
                  </a:ext>
                </a:extLst>
              </p:cNvPr>
              <p:cNvSpPr txBox="1"/>
              <p:nvPr/>
            </p:nvSpPr>
            <p:spPr>
              <a:xfrm>
                <a:off x="10046006" y="654633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74" name="TextBox 176">
                <a:extLst>
                  <a:ext uri="{FF2B5EF4-FFF2-40B4-BE49-F238E27FC236}">
                    <a16:creationId xmlns:a16="http://schemas.microsoft.com/office/drawing/2014/main" id="{6E53E789-DE9F-47CA-BEBF-91C841B70D3F}"/>
                  </a:ext>
                </a:extLst>
              </p:cNvPr>
              <p:cNvSpPr txBox="1"/>
              <p:nvPr/>
            </p:nvSpPr>
            <p:spPr>
              <a:xfrm>
                <a:off x="10736303" y="654633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Qui</a:t>
                </a:r>
              </a:p>
            </p:txBody>
          </p:sp>
          <p:sp>
            <p:nvSpPr>
              <p:cNvPr id="175" name="TextBox 177">
                <a:extLst>
                  <a:ext uri="{FF2B5EF4-FFF2-40B4-BE49-F238E27FC236}">
                    <a16:creationId xmlns:a16="http://schemas.microsoft.com/office/drawing/2014/main" id="{64DF70DB-11B9-4864-BAC5-D37E79031897}"/>
                  </a:ext>
                </a:extLst>
              </p:cNvPr>
              <p:cNvSpPr txBox="1"/>
              <p:nvPr/>
            </p:nvSpPr>
            <p:spPr>
              <a:xfrm>
                <a:off x="11413205" y="654633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</p:grp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C9443DB8-22CC-44B3-BAEC-216B1F8C0439}"/>
                </a:ext>
              </a:extLst>
            </p:cNvPr>
            <p:cNvSpPr txBox="1"/>
            <p:nvPr/>
          </p:nvSpPr>
          <p:spPr>
            <a:xfrm>
              <a:off x="6807346" y="732172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19/10</a:t>
              </a:r>
            </a:p>
          </p:txBody>
        </p:sp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3842FE48-159E-493E-BC0F-3A5A855A91D2}"/>
                </a:ext>
              </a:extLst>
            </p:cNvPr>
            <p:cNvSpPr txBox="1"/>
            <p:nvPr/>
          </p:nvSpPr>
          <p:spPr>
            <a:xfrm>
              <a:off x="8523669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22/10</a:t>
              </a:r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ED97A9A3-4FBB-4FAE-8E4C-CE366CAF13E0}"/>
                </a:ext>
              </a:extLst>
            </p:cNvPr>
            <p:cNvSpPr txBox="1"/>
            <p:nvPr/>
          </p:nvSpPr>
          <p:spPr>
            <a:xfrm>
              <a:off x="11481338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26/10</a:t>
              </a:r>
            </a:p>
          </p:txBody>
        </p:sp>
        <p:sp>
          <p:nvSpPr>
            <p:cNvPr id="158" name="CaixaDeTexto 157">
              <a:extLst>
                <a:ext uri="{FF2B5EF4-FFF2-40B4-BE49-F238E27FC236}">
                  <a16:creationId xmlns:a16="http://schemas.microsoft.com/office/drawing/2014/main" id="{507EC8FE-026B-469C-87D9-8D41564294FB}"/>
                </a:ext>
              </a:extLst>
            </p:cNvPr>
            <p:cNvSpPr txBox="1"/>
            <p:nvPr/>
          </p:nvSpPr>
          <p:spPr>
            <a:xfrm>
              <a:off x="3846554" y="737301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116124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F1D3E77-85F6-406F-8705-B6653A1F3081}"/>
              </a:ext>
            </a:extLst>
          </p:cNvPr>
          <p:cNvCxnSpPr>
            <a:cxnSpLocks/>
          </p:cNvCxnSpPr>
          <p:nvPr/>
        </p:nvCxnSpPr>
        <p:spPr>
          <a:xfrm>
            <a:off x="3758940" y="202380"/>
            <a:ext cx="20437" cy="6387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F199D372-1972-48CD-B629-813AB7FC67D0}"/>
              </a:ext>
            </a:extLst>
          </p:cNvPr>
          <p:cNvSpPr txBox="1">
            <a:spLocks/>
          </p:cNvSpPr>
          <p:nvPr/>
        </p:nvSpPr>
        <p:spPr>
          <a:xfrm>
            <a:off x="125862" y="83530"/>
            <a:ext cx="3567020" cy="5943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Produto </a:t>
            </a:r>
            <a:r>
              <a:rPr lang="en-US" b="1" dirty="0">
                <a:solidFill>
                  <a:schemeClr val="accent1"/>
                </a:solidFill>
              </a:rPr>
              <a:t>Cronos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ADD7F16-89AD-46BC-88EE-9C968EECA3D9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3704621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Report de Atividades x Planejamento</a:t>
            </a:r>
            <a:endParaRPr lang="uk-UA" sz="1600" dirty="0"/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7C755306-A7E4-4D5B-92F6-76B43006CEB2}"/>
              </a:ext>
            </a:extLst>
          </p:cNvPr>
          <p:cNvSpPr/>
          <p:nvPr/>
        </p:nvSpPr>
        <p:spPr>
          <a:xfrm>
            <a:off x="1916020" y="1077244"/>
            <a:ext cx="1703841" cy="1271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31">
            <a:extLst>
              <a:ext uri="{FF2B5EF4-FFF2-40B4-BE49-F238E27FC236}">
                <a16:creationId xmlns:a16="http://schemas.microsoft.com/office/drawing/2014/main" id="{387284FA-C6E8-4C35-82A5-91E3E69BBFC5}"/>
              </a:ext>
            </a:extLst>
          </p:cNvPr>
          <p:cNvSpPr/>
          <p:nvPr/>
        </p:nvSpPr>
        <p:spPr>
          <a:xfrm>
            <a:off x="1916019" y="1272554"/>
            <a:ext cx="1703841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George Nunes</a:t>
            </a:r>
          </a:p>
        </p:txBody>
      </p:sp>
      <p:sp>
        <p:nvSpPr>
          <p:cNvPr id="167" name="Rectangle 32">
            <a:extLst>
              <a:ext uri="{FF2B5EF4-FFF2-40B4-BE49-F238E27FC236}">
                <a16:creationId xmlns:a16="http://schemas.microsoft.com/office/drawing/2014/main" id="{ECBEED2E-3807-4CF7-BA9A-797A3D966696}"/>
              </a:ext>
            </a:extLst>
          </p:cNvPr>
          <p:cNvSpPr/>
          <p:nvPr/>
        </p:nvSpPr>
        <p:spPr>
          <a:xfrm>
            <a:off x="1916020" y="1535828"/>
            <a:ext cx="1678125" cy="677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i="1" dirty="0" err="1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Estagiário</a:t>
            </a:r>
            <a:endParaRPr lang="en-US" sz="1400" i="1" dirty="0">
              <a:solidFill>
                <a:schemeClr val="bg2"/>
              </a:solidFill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0730A74-C9F5-4E9A-B7C2-D4EB1B1FFA6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7496" y="2425001"/>
          <a:ext cx="341704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3">
                  <a:extLst>
                    <a:ext uri="{9D8B030D-6E8A-4147-A177-3AD203B41FA5}">
                      <a16:colId xmlns:a16="http://schemas.microsoft.com/office/drawing/2014/main" val="2129890413"/>
                    </a:ext>
                  </a:extLst>
                </a:gridCol>
                <a:gridCol w="1708523">
                  <a:extLst>
                    <a:ext uri="{9D8B030D-6E8A-4147-A177-3AD203B41FA5}">
                      <a16:colId xmlns:a16="http://schemas.microsoft.com/office/drawing/2014/main" val="4020646676"/>
                    </a:ext>
                  </a:extLst>
                </a:gridCol>
              </a:tblGrid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SKILLS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NÍVEL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1315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Java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3400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351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.Net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8783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Banco de Dados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54984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Infraestrutura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511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Arquitetura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32098"/>
                  </a:ext>
                </a:extLst>
              </a:tr>
            </a:tbl>
          </a:graphicData>
        </a:graphic>
      </p:graphicFrame>
      <p:pic>
        <p:nvPicPr>
          <p:cNvPr id="168" name="Imagem 167">
            <a:extLst>
              <a:ext uri="{FF2B5EF4-FFF2-40B4-BE49-F238E27FC236}">
                <a16:creationId xmlns:a16="http://schemas.microsoft.com/office/drawing/2014/main" id="{145C300F-9541-481F-8C17-18BA3A873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91" y="1077244"/>
            <a:ext cx="1695828" cy="1271588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C4F6781-F87B-4F79-B1B0-2CCB84683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832807"/>
              </p:ext>
            </p:extLst>
          </p:nvPr>
        </p:nvGraphicFramePr>
        <p:xfrm>
          <a:off x="198000" y="4755600"/>
          <a:ext cx="318135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Worksheet" r:id="rId4" imgW="3181362" imgH="2032175" progId="Excel.Sheet.12">
                  <p:link updateAutomatic="1"/>
                </p:oleObj>
              </mc:Choice>
              <mc:Fallback>
                <p:oleObj name="Worksheet" r:id="rId4" imgW="3181362" imgH="2032175" progId="Excel.Sheet.12">
                  <p:link updateAutomatic="1"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CC4F6781-F87B-4F79-B1B0-2CCB846838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000" y="4755600"/>
                        <a:ext cx="3181350" cy="20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BF15BA4B-69D3-437C-9EC3-3426CB563F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837686"/>
              </p:ext>
            </p:extLst>
          </p:nvPr>
        </p:nvGraphicFramePr>
        <p:xfrm>
          <a:off x="3949200" y="39096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Worksheet" r:id="rId6" imgW="8013577" imgH="2832275" progId="Excel.Sheet.12">
                  <p:link updateAutomatic="1"/>
                </p:oleObj>
              </mc:Choice>
              <mc:Fallback>
                <p:oleObj name="Worksheet" r:id="rId6" imgW="8013577" imgH="2832275" progId="Excel.Sheet.12">
                  <p:link updateAutomatic="1"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BF15BA4B-69D3-437C-9EC3-3426CB563F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49200" y="39096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4007DFA7-F187-40D5-90C5-ABC88B55F8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104798"/>
              </p:ext>
            </p:extLst>
          </p:nvPr>
        </p:nvGraphicFramePr>
        <p:xfrm>
          <a:off x="3949200" y="10044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Worksheet" r:id="rId8" imgW="8013577" imgH="2832275" progId="Excel.Sheet.12">
                  <p:link updateAutomatic="1"/>
                </p:oleObj>
              </mc:Choice>
              <mc:Fallback>
                <p:oleObj name="Worksheet" r:id="rId8" imgW="8013577" imgH="2832275" progId="Excel.Sheet.12">
                  <p:link updateAutomatic="1"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4007DFA7-F187-40D5-90C5-ABC88B55F8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49200" y="10044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7" name="Agrupar 296">
            <a:extLst>
              <a:ext uri="{FF2B5EF4-FFF2-40B4-BE49-F238E27FC236}">
                <a16:creationId xmlns:a16="http://schemas.microsoft.com/office/drawing/2014/main" id="{EA6E02DE-D4B7-460F-8763-8B2A212A8AE8}"/>
              </a:ext>
            </a:extLst>
          </p:cNvPr>
          <p:cNvGrpSpPr/>
          <p:nvPr/>
        </p:nvGrpSpPr>
        <p:grpSpPr>
          <a:xfrm>
            <a:off x="3846554" y="13368"/>
            <a:ext cx="8192499" cy="954765"/>
            <a:chOff x="3846554" y="13368"/>
            <a:chExt cx="8192499" cy="954765"/>
          </a:xfrm>
        </p:grpSpPr>
        <p:grpSp>
          <p:nvGrpSpPr>
            <p:cNvPr id="298" name="Agrupar 297">
              <a:extLst>
                <a:ext uri="{FF2B5EF4-FFF2-40B4-BE49-F238E27FC236}">
                  <a16:creationId xmlns:a16="http://schemas.microsoft.com/office/drawing/2014/main" id="{67F7D8C0-E448-424E-B159-39C4E491315F}"/>
                </a:ext>
              </a:extLst>
            </p:cNvPr>
            <p:cNvGrpSpPr/>
            <p:nvPr/>
          </p:nvGrpSpPr>
          <p:grpSpPr>
            <a:xfrm>
              <a:off x="3971770" y="13368"/>
              <a:ext cx="7938464" cy="685517"/>
              <a:chOff x="3971770" y="649472"/>
              <a:chExt cx="7938464" cy="685517"/>
            </a:xfrm>
          </p:grpSpPr>
          <p:grpSp>
            <p:nvGrpSpPr>
              <p:cNvPr id="303" name="Agrupar 302">
                <a:extLst>
                  <a:ext uri="{FF2B5EF4-FFF2-40B4-BE49-F238E27FC236}">
                    <a16:creationId xmlns:a16="http://schemas.microsoft.com/office/drawing/2014/main" id="{784F46CB-2DB3-478E-896E-6C8BCE85B0EB}"/>
                  </a:ext>
                </a:extLst>
              </p:cNvPr>
              <p:cNvGrpSpPr/>
              <p:nvPr/>
            </p:nvGrpSpPr>
            <p:grpSpPr>
              <a:xfrm>
                <a:off x="3971770" y="916125"/>
                <a:ext cx="7938464" cy="418864"/>
                <a:chOff x="4235567" y="1210638"/>
                <a:chExt cx="8107407" cy="572332"/>
              </a:xfrm>
            </p:grpSpPr>
            <p:cxnSp>
              <p:nvCxnSpPr>
                <p:cNvPr id="316" name="Straight Connector 19">
                  <a:extLst>
                    <a:ext uri="{FF2B5EF4-FFF2-40B4-BE49-F238E27FC236}">
                      <a16:creationId xmlns:a16="http://schemas.microsoft.com/office/drawing/2014/main" id="{BA94F9B0-5F80-47E7-9545-D1B0F3C17004}"/>
                    </a:ext>
                  </a:extLst>
                </p:cNvPr>
                <p:cNvCxnSpPr/>
                <p:nvPr/>
              </p:nvCxnSpPr>
              <p:spPr>
                <a:xfrm>
                  <a:off x="43705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20">
                  <a:extLst>
                    <a:ext uri="{FF2B5EF4-FFF2-40B4-BE49-F238E27FC236}">
                      <a16:creationId xmlns:a16="http://schemas.microsoft.com/office/drawing/2014/main" id="{3CE47826-0906-4032-BCF4-DD6136285691}"/>
                    </a:ext>
                  </a:extLst>
                </p:cNvPr>
                <p:cNvCxnSpPr/>
                <p:nvPr/>
              </p:nvCxnSpPr>
              <p:spPr>
                <a:xfrm>
                  <a:off x="457310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21">
                  <a:extLst>
                    <a:ext uri="{FF2B5EF4-FFF2-40B4-BE49-F238E27FC236}">
                      <a16:creationId xmlns:a16="http://schemas.microsoft.com/office/drawing/2014/main" id="{C45E517A-9C38-4B1B-82A1-2609513E9828}"/>
                    </a:ext>
                  </a:extLst>
                </p:cNvPr>
                <p:cNvCxnSpPr/>
                <p:nvPr/>
              </p:nvCxnSpPr>
              <p:spPr>
                <a:xfrm>
                  <a:off x="477563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22">
                  <a:extLst>
                    <a:ext uri="{FF2B5EF4-FFF2-40B4-BE49-F238E27FC236}">
                      <a16:creationId xmlns:a16="http://schemas.microsoft.com/office/drawing/2014/main" id="{EE07D1DD-E832-4567-A48C-01F58CE0ACEA}"/>
                    </a:ext>
                  </a:extLst>
                </p:cNvPr>
                <p:cNvCxnSpPr/>
                <p:nvPr/>
              </p:nvCxnSpPr>
              <p:spPr>
                <a:xfrm>
                  <a:off x="443809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23">
                  <a:extLst>
                    <a:ext uri="{FF2B5EF4-FFF2-40B4-BE49-F238E27FC236}">
                      <a16:creationId xmlns:a16="http://schemas.microsoft.com/office/drawing/2014/main" id="{C2DDE82F-0ADC-439B-992D-A387D2CB5AAC}"/>
                    </a:ext>
                  </a:extLst>
                </p:cNvPr>
                <p:cNvCxnSpPr/>
                <p:nvPr/>
              </p:nvCxnSpPr>
              <p:spPr>
                <a:xfrm>
                  <a:off x="45056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24">
                  <a:extLst>
                    <a:ext uri="{FF2B5EF4-FFF2-40B4-BE49-F238E27FC236}">
                      <a16:creationId xmlns:a16="http://schemas.microsoft.com/office/drawing/2014/main" id="{3FEEB123-B63A-4F7D-B9F6-42C5CC6DC15A}"/>
                    </a:ext>
                  </a:extLst>
                </p:cNvPr>
                <p:cNvCxnSpPr/>
                <p:nvPr/>
              </p:nvCxnSpPr>
              <p:spPr>
                <a:xfrm>
                  <a:off x="47081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25">
                  <a:extLst>
                    <a:ext uri="{FF2B5EF4-FFF2-40B4-BE49-F238E27FC236}">
                      <a16:creationId xmlns:a16="http://schemas.microsoft.com/office/drawing/2014/main" id="{873C2056-F556-415E-B5E6-B2BFA6D27E06}"/>
                    </a:ext>
                  </a:extLst>
                </p:cNvPr>
                <p:cNvCxnSpPr/>
                <p:nvPr/>
              </p:nvCxnSpPr>
              <p:spPr>
                <a:xfrm>
                  <a:off x="48431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26">
                  <a:extLst>
                    <a:ext uri="{FF2B5EF4-FFF2-40B4-BE49-F238E27FC236}">
                      <a16:creationId xmlns:a16="http://schemas.microsoft.com/office/drawing/2014/main" id="{AB1E61A2-E3DD-4550-B984-81B5F40BDA25}"/>
                    </a:ext>
                  </a:extLst>
                </p:cNvPr>
                <p:cNvCxnSpPr/>
                <p:nvPr/>
              </p:nvCxnSpPr>
              <p:spPr>
                <a:xfrm>
                  <a:off x="491064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27">
                  <a:extLst>
                    <a:ext uri="{FF2B5EF4-FFF2-40B4-BE49-F238E27FC236}">
                      <a16:creationId xmlns:a16="http://schemas.microsoft.com/office/drawing/2014/main" id="{0E9DBBE6-1D27-4CD6-BF63-5689C130F238}"/>
                    </a:ext>
                  </a:extLst>
                </p:cNvPr>
                <p:cNvCxnSpPr/>
                <p:nvPr/>
              </p:nvCxnSpPr>
              <p:spPr>
                <a:xfrm>
                  <a:off x="46406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28">
                  <a:extLst>
                    <a:ext uri="{FF2B5EF4-FFF2-40B4-BE49-F238E27FC236}">
                      <a16:creationId xmlns:a16="http://schemas.microsoft.com/office/drawing/2014/main" id="{CDA45A54-6529-40DA-AD31-B7E655A9BE5C}"/>
                    </a:ext>
                  </a:extLst>
                </p:cNvPr>
                <p:cNvCxnSpPr/>
                <p:nvPr/>
              </p:nvCxnSpPr>
              <p:spPr>
                <a:xfrm>
                  <a:off x="43030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29">
                  <a:extLst>
                    <a:ext uri="{FF2B5EF4-FFF2-40B4-BE49-F238E27FC236}">
                      <a16:creationId xmlns:a16="http://schemas.microsoft.com/office/drawing/2014/main" id="{C76D36AE-7E01-4418-81E3-324D0B378EA9}"/>
                    </a:ext>
                  </a:extLst>
                </p:cNvPr>
                <p:cNvCxnSpPr/>
                <p:nvPr/>
              </p:nvCxnSpPr>
              <p:spPr>
                <a:xfrm>
                  <a:off x="423556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">
                  <a:extLst>
                    <a:ext uri="{FF2B5EF4-FFF2-40B4-BE49-F238E27FC236}">
                      <a16:creationId xmlns:a16="http://schemas.microsoft.com/office/drawing/2014/main" id="{324789E9-E129-4918-A23D-1D170B6D00F8}"/>
                    </a:ext>
                  </a:extLst>
                </p:cNvPr>
                <p:cNvCxnSpPr/>
                <p:nvPr/>
              </p:nvCxnSpPr>
              <p:spPr>
                <a:xfrm>
                  <a:off x="50456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3">
                  <a:extLst>
                    <a:ext uri="{FF2B5EF4-FFF2-40B4-BE49-F238E27FC236}">
                      <a16:creationId xmlns:a16="http://schemas.microsoft.com/office/drawing/2014/main" id="{828D44BF-EF7E-42C8-93CA-B43C224F4DBD}"/>
                    </a:ext>
                  </a:extLst>
                </p:cNvPr>
                <p:cNvCxnSpPr/>
                <p:nvPr/>
              </p:nvCxnSpPr>
              <p:spPr>
                <a:xfrm>
                  <a:off x="5248191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4">
                  <a:extLst>
                    <a:ext uri="{FF2B5EF4-FFF2-40B4-BE49-F238E27FC236}">
                      <a16:creationId xmlns:a16="http://schemas.microsoft.com/office/drawing/2014/main" id="{9F11DB14-61F2-4DE5-8B8A-300FBEB378A6}"/>
                    </a:ext>
                  </a:extLst>
                </p:cNvPr>
                <p:cNvCxnSpPr/>
                <p:nvPr/>
              </p:nvCxnSpPr>
              <p:spPr>
                <a:xfrm>
                  <a:off x="545071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5">
                  <a:extLst>
                    <a:ext uri="{FF2B5EF4-FFF2-40B4-BE49-F238E27FC236}">
                      <a16:creationId xmlns:a16="http://schemas.microsoft.com/office/drawing/2014/main" id="{C7C02BBF-C662-4485-935D-8A579572CFA2}"/>
                    </a:ext>
                  </a:extLst>
                </p:cNvPr>
                <p:cNvCxnSpPr/>
                <p:nvPr/>
              </p:nvCxnSpPr>
              <p:spPr>
                <a:xfrm>
                  <a:off x="511317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6">
                  <a:extLst>
                    <a:ext uri="{FF2B5EF4-FFF2-40B4-BE49-F238E27FC236}">
                      <a16:creationId xmlns:a16="http://schemas.microsoft.com/office/drawing/2014/main" id="{D9DE51C6-E4BC-4032-B8E2-29FEA6298267}"/>
                    </a:ext>
                  </a:extLst>
                </p:cNvPr>
                <p:cNvCxnSpPr/>
                <p:nvPr/>
              </p:nvCxnSpPr>
              <p:spPr>
                <a:xfrm>
                  <a:off x="518068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7">
                  <a:extLst>
                    <a:ext uri="{FF2B5EF4-FFF2-40B4-BE49-F238E27FC236}">
                      <a16:creationId xmlns:a16="http://schemas.microsoft.com/office/drawing/2014/main" id="{CCEF0D5B-C1BB-4F31-A328-5AEF09939B5D}"/>
                    </a:ext>
                  </a:extLst>
                </p:cNvPr>
                <p:cNvCxnSpPr/>
                <p:nvPr/>
              </p:nvCxnSpPr>
              <p:spPr>
                <a:xfrm>
                  <a:off x="538320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8">
                  <a:extLst>
                    <a:ext uri="{FF2B5EF4-FFF2-40B4-BE49-F238E27FC236}">
                      <a16:creationId xmlns:a16="http://schemas.microsoft.com/office/drawing/2014/main" id="{847783B1-D587-4AC5-BAE3-1775FF9C65D0}"/>
                    </a:ext>
                  </a:extLst>
                </p:cNvPr>
                <p:cNvCxnSpPr/>
                <p:nvPr/>
              </p:nvCxnSpPr>
              <p:spPr>
                <a:xfrm>
                  <a:off x="551822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9">
                  <a:extLst>
                    <a:ext uri="{FF2B5EF4-FFF2-40B4-BE49-F238E27FC236}">
                      <a16:creationId xmlns:a16="http://schemas.microsoft.com/office/drawing/2014/main" id="{D0E4CBBC-CFB4-4FD9-B420-2E790509993C}"/>
                    </a:ext>
                  </a:extLst>
                </p:cNvPr>
                <p:cNvCxnSpPr/>
                <p:nvPr/>
              </p:nvCxnSpPr>
              <p:spPr>
                <a:xfrm>
                  <a:off x="558573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40">
                  <a:extLst>
                    <a:ext uri="{FF2B5EF4-FFF2-40B4-BE49-F238E27FC236}">
                      <a16:creationId xmlns:a16="http://schemas.microsoft.com/office/drawing/2014/main" id="{0501D7B9-BAF7-463A-B9A7-129378442E71}"/>
                    </a:ext>
                  </a:extLst>
                </p:cNvPr>
                <p:cNvCxnSpPr/>
                <p:nvPr/>
              </p:nvCxnSpPr>
              <p:spPr>
                <a:xfrm>
                  <a:off x="531569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41">
                  <a:extLst>
                    <a:ext uri="{FF2B5EF4-FFF2-40B4-BE49-F238E27FC236}">
                      <a16:creationId xmlns:a16="http://schemas.microsoft.com/office/drawing/2014/main" id="{3AF1D8D8-27BD-4331-ADFC-895A5D2223CF}"/>
                    </a:ext>
                  </a:extLst>
                </p:cNvPr>
                <p:cNvCxnSpPr/>
                <p:nvPr/>
              </p:nvCxnSpPr>
              <p:spPr>
                <a:xfrm>
                  <a:off x="49781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44">
                  <a:extLst>
                    <a:ext uri="{FF2B5EF4-FFF2-40B4-BE49-F238E27FC236}">
                      <a16:creationId xmlns:a16="http://schemas.microsoft.com/office/drawing/2014/main" id="{193B14D9-1C25-4852-87D8-C59A46C03FBB}"/>
                    </a:ext>
                  </a:extLst>
                </p:cNvPr>
                <p:cNvCxnSpPr/>
                <p:nvPr/>
              </p:nvCxnSpPr>
              <p:spPr>
                <a:xfrm>
                  <a:off x="572074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45">
                  <a:extLst>
                    <a:ext uri="{FF2B5EF4-FFF2-40B4-BE49-F238E27FC236}">
                      <a16:creationId xmlns:a16="http://schemas.microsoft.com/office/drawing/2014/main" id="{DD2518CC-0FD2-4604-A84B-C843BC316561}"/>
                    </a:ext>
                  </a:extLst>
                </p:cNvPr>
                <p:cNvCxnSpPr/>
                <p:nvPr/>
              </p:nvCxnSpPr>
              <p:spPr>
                <a:xfrm>
                  <a:off x="592327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46">
                  <a:extLst>
                    <a:ext uri="{FF2B5EF4-FFF2-40B4-BE49-F238E27FC236}">
                      <a16:creationId xmlns:a16="http://schemas.microsoft.com/office/drawing/2014/main" id="{9201BCB9-A56E-434E-A730-21EA5DEF9E0A}"/>
                    </a:ext>
                  </a:extLst>
                </p:cNvPr>
                <p:cNvCxnSpPr/>
                <p:nvPr/>
              </p:nvCxnSpPr>
              <p:spPr>
                <a:xfrm>
                  <a:off x="612579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47">
                  <a:extLst>
                    <a:ext uri="{FF2B5EF4-FFF2-40B4-BE49-F238E27FC236}">
                      <a16:creationId xmlns:a16="http://schemas.microsoft.com/office/drawing/2014/main" id="{397A906D-2D4F-4EC1-A592-83F727466779}"/>
                    </a:ext>
                  </a:extLst>
                </p:cNvPr>
                <p:cNvCxnSpPr/>
                <p:nvPr/>
              </p:nvCxnSpPr>
              <p:spPr>
                <a:xfrm>
                  <a:off x="578825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48">
                  <a:extLst>
                    <a:ext uri="{FF2B5EF4-FFF2-40B4-BE49-F238E27FC236}">
                      <a16:creationId xmlns:a16="http://schemas.microsoft.com/office/drawing/2014/main" id="{DCDA11B6-F68F-4788-9EC7-FAC22AE20253}"/>
                    </a:ext>
                  </a:extLst>
                </p:cNvPr>
                <p:cNvCxnSpPr/>
                <p:nvPr/>
              </p:nvCxnSpPr>
              <p:spPr>
                <a:xfrm>
                  <a:off x="585576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49">
                  <a:extLst>
                    <a:ext uri="{FF2B5EF4-FFF2-40B4-BE49-F238E27FC236}">
                      <a16:creationId xmlns:a16="http://schemas.microsoft.com/office/drawing/2014/main" id="{10A4ABEF-DE5B-4C1E-9CA6-14DCE73359AC}"/>
                    </a:ext>
                  </a:extLst>
                </p:cNvPr>
                <p:cNvCxnSpPr/>
                <p:nvPr/>
              </p:nvCxnSpPr>
              <p:spPr>
                <a:xfrm>
                  <a:off x="605829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50">
                  <a:extLst>
                    <a:ext uri="{FF2B5EF4-FFF2-40B4-BE49-F238E27FC236}">
                      <a16:creationId xmlns:a16="http://schemas.microsoft.com/office/drawing/2014/main" id="{E8D12457-082B-4A22-8E4F-66A2D656D2AA}"/>
                    </a:ext>
                  </a:extLst>
                </p:cNvPr>
                <p:cNvCxnSpPr/>
                <p:nvPr/>
              </p:nvCxnSpPr>
              <p:spPr>
                <a:xfrm>
                  <a:off x="619330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51">
                  <a:extLst>
                    <a:ext uri="{FF2B5EF4-FFF2-40B4-BE49-F238E27FC236}">
                      <a16:creationId xmlns:a16="http://schemas.microsoft.com/office/drawing/2014/main" id="{0FC63667-9191-4AC5-9CA8-1C912FA1F50D}"/>
                    </a:ext>
                  </a:extLst>
                </p:cNvPr>
                <p:cNvCxnSpPr/>
                <p:nvPr/>
              </p:nvCxnSpPr>
              <p:spPr>
                <a:xfrm>
                  <a:off x="626081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52">
                  <a:extLst>
                    <a:ext uri="{FF2B5EF4-FFF2-40B4-BE49-F238E27FC236}">
                      <a16:creationId xmlns:a16="http://schemas.microsoft.com/office/drawing/2014/main" id="{AEEE7157-4D39-401B-BA08-1617FDDDE4FC}"/>
                    </a:ext>
                  </a:extLst>
                </p:cNvPr>
                <p:cNvCxnSpPr/>
                <p:nvPr/>
              </p:nvCxnSpPr>
              <p:spPr>
                <a:xfrm>
                  <a:off x="599078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53">
                  <a:extLst>
                    <a:ext uri="{FF2B5EF4-FFF2-40B4-BE49-F238E27FC236}">
                      <a16:creationId xmlns:a16="http://schemas.microsoft.com/office/drawing/2014/main" id="{CCF003B2-4CBA-4E7D-8038-F3F56E307901}"/>
                    </a:ext>
                  </a:extLst>
                </p:cNvPr>
                <p:cNvCxnSpPr/>
                <p:nvPr/>
              </p:nvCxnSpPr>
              <p:spPr>
                <a:xfrm>
                  <a:off x="565324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56">
                  <a:extLst>
                    <a:ext uri="{FF2B5EF4-FFF2-40B4-BE49-F238E27FC236}">
                      <a16:creationId xmlns:a16="http://schemas.microsoft.com/office/drawing/2014/main" id="{6617595A-636F-42E1-90D7-C3DB9473BBF2}"/>
                    </a:ext>
                  </a:extLst>
                </p:cNvPr>
                <p:cNvCxnSpPr/>
                <p:nvPr/>
              </p:nvCxnSpPr>
              <p:spPr>
                <a:xfrm>
                  <a:off x="639583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57">
                  <a:extLst>
                    <a:ext uri="{FF2B5EF4-FFF2-40B4-BE49-F238E27FC236}">
                      <a16:creationId xmlns:a16="http://schemas.microsoft.com/office/drawing/2014/main" id="{FFA46F04-1FBB-4C98-B5FA-900B54D9FD7D}"/>
                    </a:ext>
                  </a:extLst>
                </p:cNvPr>
                <p:cNvCxnSpPr/>
                <p:nvPr/>
              </p:nvCxnSpPr>
              <p:spPr>
                <a:xfrm>
                  <a:off x="6598356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58">
                  <a:extLst>
                    <a:ext uri="{FF2B5EF4-FFF2-40B4-BE49-F238E27FC236}">
                      <a16:creationId xmlns:a16="http://schemas.microsoft.com/office/drawing/2014/main" id="{A00DA0FE-A95A-4750-B99A-282C1A6EF96A}"/>
                    </a:ext>
                  </a:extLst>
                </p:cNvPr>
                <p:cNvCxnSpPr/>
                <p:nvPr/>
              </p:nvCxnSpPr>
              <p:spPr>
                <a:xfrm>
                  <a:off x="680088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59">
                  <a:extLst>
                    <a:ext uri="{FF2B5EF4-FFF2-40B4-BE49-F238E27FC236}">
                      <a16:creationId xmlns:a16="http://schemas.microsoft.com/office/drawing/2014/main" id="{6C24B919-1BC3-447E-83C4-8825BD005EA2}"/>
                    </a:ext>
                  </a:extLst>
                </p:cNvPr>
                <p:cNvCxnSpPr/>
                <p:nvPr/>
              </p:nvCxnSpPr>
              <p:spPr>
                <a:xfrm>
                  <a:off x="646333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60">
                  <a:extLst>
                    <a:ext uri="{FF2B5EF4-FFF2-40B4-BE49-F238E27FC236}">
                      <a16:creationId xmlns:a16="http://schemas.microsoft.com/office/drawing/2014/main" id="{F03D874D-36BB-4C2F-9B98-0B5AD7C9BEAD}"/>
                    </a:ext>
                  </a:extLst>
                </p:cNvPr>
                <p:cNvCxnSpPr/>
                <p:nvPr/>
              </p:nvCxnSpPr>
              <p:spPr>
                <a:xfrm>
                  <a:off x="653084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61">
                  <a:extLst>
                    <a:ext uri="{FF2B5EF4-FFF2-40B4-BE49-F238E27FC236}">
                      <a16:creationId xmlns:a16="http://schemas.microsoft.com/office/drawing/2014/main" id="{416BF2AC-B18E-4668-A2B9-1DA4583CC3BA}"/>
                    </a:ext>
                  </a:extLst>
                </p:cNvPr>
                <p:cNvCxnSpPr/>
                <p:nvPr/>
              </p:nvCxnSpPr>
              <p:spPr>
                <a:xfrm>
                  <a:off x="673337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62">
                  <a:extLst>
                    <a:ext uri="{FF2B5EF4-FFF2-40B4-BE49-F238E27FC236}">
                      <a16:creationId xmlns:a16="http://schemas.microsoft.com/office/drawing/2014/main" id="{6A4B5AF0-434A-48B6-B2CD-CDBE60B250ED}"/>
                    </a:ext>
                  </a:extLst>
                </p:cNvPr>
                <p:cNvCxnSpPr/>
                <p:nvPr/>
              </p:nvCxnSpPr>
              <p:spPr>
                <a:xfrm>
                  <a:off x="686838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63">
                  <a:extLst>
                    <a:ext uri="{FF2B5EF4-FFF2-40B4-BE49-F238E27FC236}">
                      <a16:creationId xmlns:a16="http://schemas.microsoft.com/office/drawing/2014/main" id="{3525DD17-E8E3-4EA9-9EA6-D7DCFA32F928}"/>
                    </a:ext>
                  </a:extLst>
                </p:cNvPr>
                <p:cNvCxnSpPr/>
                <p:nvPr/>
              </p:nvCxnSpPr>
              <p:spPr>
                <a:xfrm>
                  <a:off x="693589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64">
                  <a:extLst>
                    <a:ext uri="{FF2B5EF4-FFF2-40B4-BE49-F238E27FC236}">
                      <a16:creationId xmlns:a16="http://schemas.microsoft.com/office/drawing/2014/main" id="{7D6BC8BA-E0DD-4AF5-8938-581CBC8C43F3}"/>
                    </a:ext>
                  </a:extLst>
                </p:cNvPr>
                <p:cNvCxnSpPr/>
                <p:nvPr/>
              </p:nvCxnSpPr>
              <p:spPr>
                <a:xfrm>
                  <a:off x="666586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65">
                  <a:extLst>
                    <a:ext uri="{FF2B5EF4-FFF2-40B4-BE49-F238E27FC236}">
                      <a16:creationId xmlns:a16="http://schemas.microsoft.com/office/drawing/2014/main" id="{53576BB9-47F3-43D0-8C00-71DDA01450C9}"/>
                    </a:ext>
                  </a:extLst>
                </p:cNvPr>
                <p:cNvCxnSpPr/>
                <p:nvPr/>
              </p:nvCxnSpPr>
              <p:spPr>
                <a:xfrm>
                  <a:off x="632832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68">
                  <a:extLst>
                    <a:ext uri="{FF2B5EF4-FFF2-40B4-BE49-F238E27FC236}">
                      <a16:creationId xmlns:a16="http://schemas.microsoft.com/office/drawing/2014/main" id="{BF3758A3-BB3A-40F5-9B63-856221AE7601}"/>
                    </a:ext>
                  </a:extLst>
                </p:cNvPr>
                <p:cNvCxnSpPr/>
                <p:nvPr/>
              </p:nvCxnSpPr>
              <p:spPr>
                <a:xfrm>
                  <a:off x="707091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69">
                  <a:extLst>
                    <a:ext uri="{FF2B5EF4-FFF2-40B4-BE49-F238E27FC236}">
                      <a16:creationId xmlns:a16="http://schemas.microsoft.com/office/drawing/2014/main" id="{0168B98F-3B45-4BC2-92FA-C0274716CF0F}"/>
                    </a:ext>
                  </a:extLst>
                </p:cNvPr>
                <p:cNvCxnSpPr/>
                <p:nvPr/>
              </p:nvCxnSpPr>
              <p:spPr>
                <a:xfrm>
                  <a:off x="727343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70">
                  <a:extLst>
                    <a:ext uri="{FF2B5EF4-FFF2-40B4-BE49-F238E27FC236}">
                      <a16:creationId xmlns:a16="http://schemas.microsoft.com/office/drawing/2014/main" id="{25917E7E-DFA2-4F83-B042-2682375DB3E0}"/>
                    </a:ext>
                  </a:extLst>
                </p:cNvPr>
                <p:cNvCxnSpPr/>
                <p:nvPr/>
              </p:nvCxnSpPr>
              <p:spPr>
                <a:xfrm>
                  <a:off x="747596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71">
                  <a:extLst>
                    <a:ext uri="{FF2B5EF4-FFF2-40B4-BE49-F238E27FC236}">
                      <a16:creationId xmlns:a16="http://schemas.microsoft.com/office/drawing/2014/main" id="{2F881F3B-B4E4-4546-A0D8-6BA2CA279A7D}"/>
                    </a:ext>
                  </a:extLst>
                </p:cNvPr>
                <p:cNvCxnSpPr/>
                <p:nvPr/>
              </p:nvCxnSpPr>
              <p:spPr>
                <a:xfrm>
                  <a:off x="713842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72">
                  <a:extLst>
                    <a:ext uri="{FF2B5EF4-FFF2-40B4-BE49-F238E27FC236}">
                      <a16:creationId xmlns:a16="http://schemas.microsoft.com/office/drawing/2014/main" id="{0453089D-F01A-44BD-B001-E823BD6C94F7}"/>
                    </a:ext>
                  </a:extLst>
                </p:cNvPr>
                <p:cNvCxnSpPr/>
                <p:nvPr/>
              </p:nvCxnSpPr>
              <p:spPr>
                <a:xfrm>
                  <a:off x="720593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73">
                  <a:extLst>
                    <a:ext uri="{FF2B5EF4-FFF2-40B4-BE49-F238E27FC236}">
                      <a16:creationId xmlns:a16="http://schemas.microsoft.com/office/drawing/2014/main" id="{3D6AACBA-1E31-4CB2-8681-E12DDBBF281D}"/>
                    </a:ext>
                  </a:extLst>
                </p:cNvPr>
                <p:cNvCxnSpPr/>
                <p:nvPr/>
              </p:nvCxnSpPr>
              <p:spPr>
                <a:xfrm>
                  <a:off x="740845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74">
                  <a:extLst>
                    <a:ext uri="{FF2B5EF4-FFF2-40B4-BE49-F238E27FC236}">
                      <a16:creationId xmlns:a16="http://schemas.microsoft.com/office/drawing/2014/main" id="{4E6162D3-E98D-4084-ACA5-557B833259F1}"/>
                    </a:ext>
                  </a:extLst>
                </p:cNvPr>
                <p:cNvCxnSpPr/>
                <p:nvPr/>
              </p:nvCxnSpPr>
              <p:spPr>
                <a:xfrm>
                  <a:off x="754347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75">
                  <a:extLst>
                    <a:ext uri="{FF2B5EF4-FFF2-40B4-BE49-F238E27FC236}">
                      <a16:creationId xmlns:a16="http://schemas.microsoft.com/office/drawing/2014/main" id="{F0F63CDE-6FEB-47AE-BED4-6B8D6FF87B01}"/>
                    </a:ext>
                  </a:extLst>
                </p:cNvPr>
                <p:cNvCxnSpPr/>
                <p:nvPr/>
              </p:nvCxnSpPr>
              <p:spPr>
                <a:xfrm>
                  <a:off x="7610979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76">
                  <a:extLst>
                    <a:ext uri="{FF2B5EF4-FFF2-40B4-BE49-F238E27FC236}">
                      <a16:creationId xmlns:a16="http://schemas.microsoft.com/office/drawing/2014/main" id="{C5B1E7D3-A34E-448D-9950-AE28BACCD397}"/>
                    </a:ext>
                  </a:extLst>
                </p:cNvPr>
                <p:cNvCxnSpPr/>
                <p:nvPr/>
              </p:nvCxnSpPr>
              <p:spPr>
                <a:xfrm>
                  <a:off x="734094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77">
                  <a:extLst>
                    <a:ext uri="{FF2B5EF4-FFF2-40B4-BE49-F238E27FC236}">
                      <a16:creationId xmlns:a16="http://schemas.microsoft.com/office/drawing/2014/main" id="{DCD5DACD-D014-47BD-AD91-87A704B19B04}"/>
                    </a:ext>
                  </a:extLst>
                </p:cNvPr>
                <p:cNvCxnSpPr/>
                <p:nvPr/>
              </p:nvCxnSpPr>
              <p:spPr>
                <a:xfrm>
                  <a:off x="700340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80">
                  <a:extLst>
                    <a:ext uri="{FF2B5EF4-FFF2-40B4-BE49-F238E27FC236}">
                      <a16:creationId xmlns:a16="http://schemas.microsoft.com/office/drawing/2014/main" id="{49520FFF-CAA1-406B-AC80-D7F90D26B07C}"/>
                    </a:ext>
                  </a:extLst>
                </p:cNvPr>
                <p:cNvCxnSpPr/>
                <p:nvPr/>
              </p:nvCxnSpPr>
              <p:spPr>
                <a:xfrm>
                  <a:off x="774599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81">
                  <a:extLst>
                    <a:ext uri="{FF2B5EF4-FFF2-40B4-BE49-F238E27FC236}">
                      <a16:creationId xmlns:a16="http://schemas.microsoft.com/office/drawing/2014/main" id="{6BE94A5E-130E-42DD-A36B-C7E920177C77}"/>
                    </a:ext>
                  </a:extLst>
                </p:cNvPr>
                <p:cNvCxnSpPr/>
                <p:nvPr/>
              </p:nvCxnSpPr>
              <p:spPr>
                <a:xfrm>
                  <a:off x="7948521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82">
                  <a:extLst>
                    <a:ext uri="{FF2B5EF4-FFF2-40B4-BE49-F238E27FC236}">
                      <a16:creationId xmlns:a16="http://schemas.microsoft.com/office/drawing/2014/main" id="{C7251108-A10F-48B1-9D52-EA83A9657EF5}"/>
                    </a:ext>
                  </a:extLst>
                </p:cNvPr>
                <p:cNvCxnSpPr/>
                <p:nvPr/>
              </p:nvCxnSpPr>
              <p:spPr>
                <a:xfrm>
                  <a:off x="815104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83">
                  <a:extLst>
                    <a:ext uri="{FF2B5EF4-FFF2-40B4-BE49-F238E27FC236}">
                      <a16:creationId xmlns:a16="http://schemas.microsoft.com/office/drawing/2014/main" id="{DB20A57A-1F7D-41E9-9B34-E26A00A850BB}"/>
                    </a:ext>
                  </a:extLst>
                </p:cNvPr>
                <p:cNvCxnSpPr/>
                <p:nvPr/>
              </p:nvCxnSpPr>
              <p:spPr>
                <a:xfrm>
                  <a:off x="7813504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84">
                  <a:extLst>
                    <a:ext uri="{FF2B5EF4-FFF2-40B4-BE49-F238E27FC236}">
                      <a16:creationId xmlns:a16="http://schemas.microsoft.com/office/drawing/2014/main" id="{9C6B32B1-11F3-4EC7-8959-47D3885B40B6}"/>
                    </a:ext>
                  </a:extLst>
                </p:cNvPr>
                <p:cNvCxnSpPr/>
                <p:nvPr/>
              </p:nvCxnSpPr>
              <p:spPr>
                <a:xfrm>
                  <a:off x="7881012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85">
                  <a:extLst>
                    <a:ext uri="{FF2B5EF4-FFF2-40B4-BE49-F238E27FC236}">
                      <a16:creationId xmlns:a16="http://schemas.microsoft.com/office/drawing/2014/main" id="{D0BA4EE1-AA90-496D-A634-CEBF3E5D90E9}"/>
                    </a:ext>
                  </a:extLst>
                </p:cNvPr>
                <p:cNvCxnSpPr/>
                <p:nvPr/>
              </p:nvCxnSpPr>
              <p:spPr>
                <a:xfrm>
                  <a:off x="8083537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86">
                  <a:extLst>
                    <a:ext uri="{FF2B5EF4-FFF2-40B4-BE49-F238E27FC236}">
                      <a16:creationId xmlns:a16="http://schemas.microsoft.com/office/drawing/2014/main" id="{F0E63320-22B7-4F21-9A17-CBEE8FFCDA3B}"/>
                    </a:ext>
                  </a:extLst>
                </p:cNvPr>
                <p:cNvCxnSpPr/>
                <p:nvPr/>
              </p:nvCxnSpPr>
              <p:spPr>
                <a:xfrm>
                  <a:off x="8218553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87">
                  <a:extLst>
                    <a:ext uri="{FF2B5EF4-FFF2-40B4-BE49-F238E27FC236}">
                      <a16:creationId xmlns:a16="http://schemas.microsoft.com/office/drawing/2014/main" id="{074AC298-F9C7-4EC0-A7A8-D305F7ED8C8A}"/>
                    </a:ext>
                  </a:extLst>
                </p:cNvPr>
                <p:cNvCxnSpPr/>
                <p:nvPr/>
              </p:nvCxnSpPr>
              <p:spPr>
                <a:xfrm>
                  <a:off x="8286062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88">
                  <a:extLst>
                    <a:ext uri="{FF2B5EF4-FFF2-40B4-BE49-F238E27FC236}">
                      <a16:creationId xmlns:a16="http://schemas.microsoft.com/office/drawing/2014/main" id="{7D06166F-4AA1-4EDF-B1B3-9B6F115771E9}"/>
                    </a:ext>
                  </a:extLst>
                </p:cNvPr>
                <p:cNvCxnSpPr/>
                <p:nvPr/>
              </p:nvCxnSpPr>
              <p:spPr>
                <a:xfrm>
                  <a:off x="801602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89">
                  <a:extLst>
                    <a:ext uri="{FF2B5EF4-FFF2-40B4-BE49-F238E27FC236}">
                      <a16:creationId xmlns:a16="http://schemas.microsoft.com/office/drawing/2014/main" id="{EE713FB2-7333-4287-8937-33DA319EB6CE}"/>
                    </a:ext>
                  </a:extLst>
                </p:cNvPr>
                <p:cNvCxnSpPr/>
                <p:nvPr/>
              </p:nvCxnSpPr>
              <p:spPr>
                <a:xfrm>
                  <a:off x="767848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92">
                  <a:extLst>
                    <a:ext uri="{FF2B5EF4-FFF2-40B4-BE49-F238E27FC236}">
                      <a16:creationId xmlns:a16="http://schemas.microsoft.com/office/drawing/2014/main" id="{930B5456-2855-4968-AD65-46AAD3C22AA5}"/>
                    </a:ext>
                  </a:extLst>
                </p:cNvPr>
                <p:cNvCxnSpPr/>
                <p:nvPr/>
              </p:nvCxnSpPr>
              <p:spPr>
                <a:xfrm>
                  <a:off x="842107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93">
                  <a:extLst>
                    <a:ext uri="{FF2B5EF4-FFF2-40B4-BE49-F238E27FC236}">
                      <a16:creationId xmlns:a16="http://schemas.microsoft.com/office/drawing/2014/main" id="{AA093FF3-8B3C-49F9-A54D-1BA565C7B48E}"/>
                    </a:ext>
                  </a:extLst>
                </p:cNvPr>
                <p:cNvCxnSpPr/>
                <p:nvPr/>
              </p:nvCxnSpPr>
              <p:spPr>
                <a:xfrm>
                  <a:off x="8623603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94">
                  <a:extLst>
                    <a:ext uri="{FF2B5EF4-FFF2-40B4-BE49-F238E27FC236}">
                      <a16:creationId xmlns:a16="http://schemas.microsoft.com/office/drawing/2014/main" id="{C3166FED-1DC2-4B3B-A3CA-0E8D3F03F4D1}"/>
                    </a:ext>
                  </a:extLst>
                </p:cNvPr>
                <p:cNvCxnSpPr/>
                <p:nvPr/>
              </p:nvCxnSpPr>
              <p:spPr>
                <a:xfrm>
                  <a:off x="882612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95">
                  <a:extLst>
                    <a:ext uri="{FF2B5EF4-FFF2-40B4-BE49-F238E27FC236}">
                      <a16:creationId xmlns:a16="http://schemas.microsoft.com/office/drawing/2014/main" id="{171C4B86-6D3B-423A-B679-E3C486EEE1BB}"/>
                    </a:ext>
                  </a:extLst>
                </p:cNvPr>
                <p:cNvCxnSpPr/>
                <p:nvPr/>
              </p:nvCxnSpPr>
              <p:spPr>
                <a:xfrm>
                  <a:off x="848858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96">
                  <a:extLst>
                    <a:ext uri="{FF2B5EF4-FFF2-40B4-BE49-F238E27FC236}">
                      <a16:creationId xmlns:a16="http://schemas.microsoft.com/office/drawing/2014/main" id="{E2FC56DC-C26E-41A6-A8FC-C122718A6D3A}"/>
                    </a:ext>
                  </a:extLst>
                </p:cNvPr>
                <p:cNvCxnSpPr/>
                <p:nvPr/>
              </p:nvCxnSpPr>
              <p:spPr>
                <a:xfrm>
                  <a:off x="855609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97">
                  <a:extLst>
                    <a:ext uri="{FF2B5EF4-FFF2-40B4-BE49-F238E27FC236}">
                      <a16:creationId xmlns:a16="http://schemas.microsoft.com/office/drawing/2014/main" id="{B0574009-3A30-4609-B02B-5DDA3ECACE9C}"/>
                    </a:ext>
                  </a:extLst>
                </p:cNvPr>
                <p:cNvCxnSpPr/>
                <p:nvPr/>
              </p:nvCxnSpPr>
              <p:spPr>
                <a:xfrm>
                  <a:off x="875861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98">
                  <a:extLst>
                    <a:ext uri="{FF2B5EF4-FFF2-40B4-BE49-F238E27FC236}">
                      <a16:creationId xmlns:a16="http://schemas.microsoft.com/office/drawing/2014/main" id="{4F3BFE11-0907-46F7-A965-C5ACD8630343}"/>
                    </a:ext>
                  </a:extLst>
                </p:cNvPr>
                <p:cNvCxnSpPr/>
                <p:nvPr/>
              </p:nvCxnSpPr>
              <p:spPr>
                <a:xfrm>
                  <a:off x="889363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99">
                  <a:extLst>
                    <a:ext uri="{FF2B5EF4-FFF2-40B4-BE49-F238E27FC236}">
                      <a16:creationId xmlns:a16="http://schemas.microsoft.com/office/drawing/2014/main" id="{E15592B9-C58C-4867-933B-0FE9C0A6ADBB}"/>
                    </a:ext>
                  </a:extLst>
                </p:cNvPr>
                <p:cNvCxnSpPr/>
                <p:nvPr/>
              </p:nvCxnSpPr>
              <p:spPr>
                <a:xfrm>
                  <a:off x="8961144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100">
                  <a:extLst>
                    <a:ext uri="{FF2B5EF4-FFF2-40B4-BE49-F238E27FC236}">
                      <a16:creationId xmlns:a16="http://schemas.microsoft.com/office/drawing/2014/main" id="{C8CA0F2F-9A2D-4835-B1CB-E9EF56C77F92}"/>
                    </a:ext>
                  </a:extLst>
                </p:cNvPr>
                <p:cNvCxnSpPr/>
                <p:nvPr/>
              </p:nvCxnSpPr>
              <p:spPr>
                <a:xfrm>
                  <a:off x="8691111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101">
                  <a:extLst>
                    <a:ext uri="{FF2B5EF4-FFF2-40B4-BE49-F238E27FC236}">
                      <a16:creationId xmlns:a16="http://schemas.microsoft.com/office/drawing/2014/main" id="{D2F5DDE2-809B-4EAD-A721-494E4EEE0871}"/>
                    </a:ext>
                  </a:extLst>
                </p:cNvPr>
                <p:cNvCxnSpPr/>
                <p:nvPr/>
              </p:nvCxnSpPr>
              <p:spPr>
                <a:xfrm>
                  <a:off x="8353570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104">
                  <a:extLst>
                    <a:ext uri="{FF2B5EF4-FFF2-40B4-BE49-F238E27FC236}">
                      <a16:creationId xmlns:a16="http://schemas.microsoft.com/office/drawing/2014/main" id="{DB137676-DC11-43A6-A28F-92A27207F97B}"/>
                    </a:ext>
                  </a:extLst>
                </p:cNvPr>
                <p:cNvCxnSpPr/>
                <p:nvPr/>
              </p:nvCxnSpPr>
              <p:spPr>
                <a:xfrm>
                  <a:off x="909616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105">
                  <a:extLst>
                    <a:ext uri="{FF2B5EF4-FFF2-40B4-BE49-F238E27FC236}">
                      <a16:creationId xmlns:a16="http://schemas.microsoft.com/office/drawing/2014/main" id="{47EEAA39-5372-441A-AE9A-3B3707993359}"/>
                    </a:ext>
                  </a:extLst>
                </p:cNvPr>
                <p:cNvCxnSpPr/>
                <p:nvPr/>
              </p:nvCxnSpPr>
              <p:spPr>
                <a:xfrm>
                  <a:off x="9298685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106">
                  <a:extLst>
                    <a:ext uri="{FF2B5EF4-FFF2-40B4-BE49-F238E27FC236}">
                      <a16:creationId xmlns:a16="http://schemas.microsoft.com/office/drawing/2014/main" id="{AB02DCBD-52F8-4BFB-8802-92B77760CD56}"/>
                    </a:ext>
                  </a:extLst>
                </p:cNvPr>
                <p:cNvCxnSpPr/>
                <p:nvPr/>
              </p:nvCxnSpPr>
              <p:spPr>
                <a:xfrm>
                  <a:off x="950121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107">
                  <a:extLst>
                    <a:ext uri="{FF2B5EF4-FFF2-40B4-BE49-F238E27FC236}">
                      <a16:creationId xmlns:a16="http://schemas.microsoft.com/office/drawing/2014/main" id="{D4B8DFFA-231C-4996-8B88-5BBB6483A889}"/>
                    </a:ext>
                  </a:extLst>
                </p:cNvPr>
                <p:cNvCxnSpPr/>
                <p:nvPr/>
              </p:nvCxnSpPr>
              <p:spPr>
                <a:xfrm>
                  <a:off x="916366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108">
                  <a:extLst>
                    <a:ext uri="{FF2B5EF4-FFF2-40B4-BE49-F238E27FC236}">
                      <a16:creationId xmlns:a16="http://schemas.microsoft.com/office/drawing/2014/main" id="{2B18E263-E5A7-45E9-A5AE-AEBD4293D12F}"/>
                    </a:ext>
                  </a:extLst>
                </p:cNvPr>
                <p:cNvCxnSpPr/>
                <p:nvPr/>
              </p:nvCxnSpPr>
              <p:spPr>
                <a:xfrm>
                  <a:off x="923117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109">
                  <a:extLst>
                    <a:ext uri="{FF2B5EF4-FFF2-40B4-BE49-F238E27FC236}">
                      <a16:creationId xmlns:a16="http://schemas.microsoft.com/office/drawing/2014/main" id="{A0E3017D-70A2-469A-97AE-27E0AF8A6DE1}"/>
                    </a:ext>
                  </a:extLst>
                </p:cNvPr>
                <p:cNvCxnSpPr/>
                <p:nvPr/>
              </p:nvCxnSpPr>
              <p:spPr>
                <a:xfrm>
                  <a:off x="943370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110">
                  <a:extLst>
                    <a:ext uri="{FF2B5EF4-FFF2-40B4-BE49-F238E27FC236}">
                      <a16:creationId xmlns:a16="http://schemas.microsoft.com/office/drawing/2014/main" id="{3B413562-508D-4934-A0C8-7BEC6E827D3C}"/>
                    </a:ext>
                  </a:extLst>
                </p:cNvPr>
                <p:cNvCxnSpPr/>
                <p:nvPr/>
              </p:nvCxnSpPr>
              <p:spPr>
                <a:xfrm>
                  <a:off x="956871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111">
                  <a:extLst>
                    <a:ext uri="{FF2B5EF4-FFF2-40B4-BE49-F238E27FC236}">
                      <a16:creationId xmlns:a16="http://schemas.microsoft.com/office/drawing/2014/main" id="{62AE6A0C-27F4-4DF2-A04C-0ACFD2FF210B}"/>
                    </a:ext>
                  </a:extLst>
                </p:cNvPr>
                <p:cNvCxnSpPr/>
                <p:nvPr/>
              </p:nvCxnSpPr>
              <p:spPr>
                <a:xfrm>
                  <a:off x="963622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112">
                  <a:extLst>
                    <a:ext uri="{FF2B5EF4-FFF2-40B4-BE49-F238E27FC236}">
                      <a16:creationId xmlns:a16="http://schemas.microsoft.com/office/drawing/2014/main" id="{28D00893-47F7-4A88-8181-3194DC691915}"/>
                    </a:ext>
                  </a:extLst>
                </p:cNvPr>
                <p:cNvCxnSpPr/>
                <p:nvPr/>
              </p:nvCxnSpPr>
              <p:spPr>
                <a:xfrm>
                  <a:off x="936619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113">
                  <a:extLst>
                    <a:ext uri="{FF2B5EF4-FFF2-40B4-BE49-F238E27FC236}">
                      <a16:creationId xmlns:a16="http://schemas.microsoft.com/office/drawing/2014/main" id="{EC87A2BD-18D4-419F-821B-CC5924AF669E}"/>
                    </a:ext>
                  </a:extLst>
                </p:cNvPr>
                <p:cNvCxnSpPr/>
                <p:nvPr/>
              </p:nvCxnSpPr>
              <p:spPr>
                <a:xfrm>
                  <a:off x="902865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117">
                  <a:extLst>
                    <a:ext uri="{FF2B5EF4-FFF2-40B4-BE49-F238E27FC236}">
                      <a16:creationId xmlns:a16="http://schemas.microsoft.com/office/drawing/2014/main" id="{C0C42856-D72C-4317-B841-AE707ACBCC5A}"/>
                    </a:ext>
                  </a:extLst>
                </p:cNvPr>
                <p:cNvCxnSpPr/>
                <p:nvPr/>
              </p:nvCxnSpPr>
              <p:spPr>
                <a:xfrm>
                  <a:off x="977124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118">
                  <a:extLst>
                    <a:ext uri="{FF2B5EF4-FFF2-40B4-BE49-F238E27FC236}">
                      <a16:creationId xmlns:a16="http://schemas.microsoft.com/office/drawing/2014/main" id="{11C49D9B-7796-4EF2-B2D7-4FFA8FA80F90}"/>
                    </a:ext>
                  </a:extLst>
                </p:cNvPr>
                <p:cNvCxnSpPr/>
                <p:nvPr/>
              </p:nvCxnSpPr>
              <p:spPr>
                <a:xfrm>
                  <a:off x="997376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119">
                  <a:extLst>
                    <a:ext uri="{FF2B5EF4-FFF2-40B4-BE49-F238E27FC236}">
                      <a16:creationId xmlns:a16="http://schemas.microsoft.com/office/drawing/2014/main" id="{66D9C786-26D5-4685-9469-4A5BD635E1EC}"/>
                    </a:ext>
                  </a:extLst>
                </p:cNvPr>
                <p:cNvCxnSpPr/>
                <p:nvPr/>
              </p:nvCxnSpPr>
              <p:spPr>
                <a:xfrm>
                  <a:off x="1017629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120">
                  <a:extLst>
                    <a:ext uri="{FF2B5EF4-FFF2-40B4-BE49-F238E27FC236}">
                      <a16:creationId xmlns:a16="http://schemas.microsoft.com/office/drawing/2014/main" id="{93DE4EBD-EB51-4BE4-BEAA-AC0871DF3186}"/>
                    </a:ext>
                  </a:extLst>
                </p:cNvPr>
                <p:cNvCxnSpPr/>
                <p:nvPr/>
              </p:nvCxnSpPr>
              <p:spPr>
                <a:xfrm>
                  <a:off x="983875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121">
                  <a:extLst>
                    <a:ext uri="{FF2B5EF4-FFF2-40B4-BE49-F238E27FC236}">
                      <a16:creationId xmlns:a16="http://schemas.microsoft.com/office/drawing/2014/main" id="{74B6152E-CC66-44B9-B891-D122BC645303}"/>
                    </a:ext>
                  </a:extLst>
                </p:cNvPr>
                <p:cNvCxnSpPr/>
                <p:nvPr/>
              </p:nvCxnSpPr>
              <p:spPr>
                <a:xfrm>
                  <a:off x="990626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122">
                  <a:extLst>
                    <a:ext uri="{FF2B5EF4-FFF2-40B4-BE49-F238E27FC236}">
                      <a16:creationId xmlns:a16="http://schemas.microsoft.com/office/drawing/2014/main" id="{7256279B-A24F-4FFB-B280-B94569DC25BD}"/>
                    </a:ext>
                  </a:extLst>
                </p:cNvPr>
                <p:cNvCxnSpPr/>
                <p:nvPr/>
              </p:nvCxnSpPr>
              <p:spPr>
                <a:xfrm>
                  <a:off x="1010878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123">
                  <a:extLst>
                    <a:ext uri="{FF2B5EF4-FFF2-40B4-BE49-F238E27FC236}">
                      <a16:creationId xmlns:a16="http://schemas.microsoft.com/office/drawing/2014/main" id="{36EA3267-48C8-4F8E-AF11-59A73782179D}"/>
                    </a:ext>
                  </a:extLst>
                </p:cNvPr>
                <p:cNvCxnSpPr/>
                <p:nvPr/>
              </p:nvCxnSpPr>
              <p:spPr>
                <a:xfrm>
                  <a:off x="1024380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124">
                  <a:extLst>
                    <a:ext uri="{FF2B5EF4-FFF2-40B4-BE49-F238E27FC236}">
                      <a16:creationId xmlns:a16="http://schemas.microsoft.com/office/drawing/2014/main" id="{14DF0B19-B8F9-4929-A1D0-69107DBA89BD}"/>
                    </a:ext>
                  </a:extLst>
                </p:cNvPr>
                <p:cNvCxnSpPr/>
                <p:nvPr/>
              </p:nvCxnSpPr>
              <p:spPr>
                <a:xfrm>
                  <a:off x="1031130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125">
                  <a:extLst>
                    <a:ext uri="{FF2B5EF4-FFF2-40B4-BE49-F238E27FC236}">
                      <a16:creationId xmlns:a16="http://schemas.microsoft.com/office/drawing/2014/main" id="{B22DF146-F21A-41A7-93D5-F22CA46127DB}"/>
                    </a:ext>
                  </a:extLst>
                </p:cNvPr>
                <p:cNvCxnSpPr/>
                <p:nvPr/>
              </p:nvCxnSpPr>
              <p:spPr>
                <a:xfrm>
                  <a:off x="1004127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126">
                  <a:extLst>
                    <a:ext uri="{FF2B5EF4-FFF2-40B4-BE49-F238E27FC236}">
                      <a16:creationId xmlns:a16="http://schemas.microsoft.com/office/drawing/2014/main" id="{754EC8AD-F8E0-48FC-8469-2CF8FAE8835A}"/>
                    </a:ext>
                  </a:extLst>
                </p:cNvPr>
                <p:cNvCxnSpPr/>
                <p:nvPr/>
              </p:nvCxnSpPr>
              <p:spPr>
                <a:xfrm>
                  <a:off x="970373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129">
                  <a:extLst>
                    <a:ext uri="{FF2B5EF4-FFF2-40B4-BE49-F238E27FC236}">
                      <a16:creationId xmlns:a16="http://schemas.microsoft.com/office/drawing/2014/main" id="{27AF6150-B4BD-4F18-BAF6-883F5CE9B067}"/>
                    </a:ext>
                  </a:extLst>
                </p:cNvPr>
                <p:cNvCxnSpPr/>
                <p:nvPr/>
              </p:nvCxnSpPr>
              <p:spPr>
                <a:xfrm>
                  <a:off x="1044632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130">
                  <a:extLst>
                    <a:ext uri="{FF2B5EF4-FFF2-40B4-BE49-F238E27FC236}">
                      <a16:creationId xmlns:a16="http://schemas.microsoft.com/office/drawing/2014/main" id="{1311CC3A-EEF4-4B41-AEDE-D8105FBE417C}"/>
                    </a:ext>
                  </a:extLst>
                </p:cNvPr>
                <p:cNvCxnSpPr/>
                <p:nvPr/>
              </p:nvCxnSpPr>
              <p:spPr>
                <a:xfrm>
                  <a:off x="1064885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131">
                  <a:extLst>
                    <a:ext uri="{FF2B5EF4-FFF2-40B4-BE49-F238E27FC236}">
                      <a16:creationId xmlns:a16="http://schemas.microsoft.com/office/drawing/2014/main" id="{A8695413-9319-4E58-9069-F7E719E89BD9}"/>
                    </a:ext>
                  </a:extLst>
                </p:cNvPr>
                <p:cNvCxnSpPr/>
                <p:nvPr/>
              </p:nvCxnSpPr>
              <p:spPr>
                <a:xfrm>
                  <a:off x="108513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132">
                  <a:extLst>
                    <a:ext uri="{FF2B5EF4-FFF2-40B4-BE49-F238E27FC236}">
                      <a16:creationId xmlns:a16="http://schemas.microsoft.com/office/drawing/2014/main" id="{3BE734A8-3954-4AA2-BFF6-F795B010ECB6}"/>
                    </a:ext>
                  </a:extLst>
                </p:cNvPr>
                <p:cNvCxnSpPr/>
                <p:nvPr/>
              </p:nvCxnSpPr>
              <p:spPr>
                <a:xfrm>
                  <a:off x="1051383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133">
                  <a:extLst>
                    <a:ext uri="{FF2B5EF4-FFF2-40B4-BE49-F238E27FC236}">
                      <a16:creationId xmlns:a16="http://schemas.microsoft.com/office/drawing/2014/main" id="{973D0FD6-9E35-42A9-9AA1-613302ADF25E}"/>
                    </a:ext>
                  </a:extLst>
                </p:cNvPr>
                <p:cNvCxnSpPr/>
                <p:nvPr/>
              </p:nvCxnSpPr>
              <p:spPr>
                <a:xfrm>
                  <a:off x="1058134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134">
                  <a:extLst>
                    <a:ext uri="{FF2B5EF4-FFF2-40B4-BE49-F238E27FC236}">
                      <a16:creationId xmlns:a16="http://schemas.microsoft.com/office/drawing/2014/main" id="{4F27ECAF-4A2A-4631-9C93-BDC4D7576843}"/>
                    </a:ext>
                  </a:extLst>
                </p:cNvPr>
                <p:cNvCxnSpPr/>
                <p:nvPr/>
              </p:nvCxnSpPr>
              <p:spPr>
                <a:xfrm>
                  <a:off x="1078386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135">
                  <a:extLst>
                    <a:ext uri="{FF2B5EF4-FFF2-40B4-BE49-F238E27FC236}">
                      <a16:creationId xmlns:a16="http://schemas.microsoft.com/office/drawing/2014/main" id="{7889A453-C041-4B37-A217-393D98DCF1AE}"/>
                    </a:ext>
                  </a:extLst>
                </p:cNvPr>
                <p:cNvCxnSpPr/>
                <p:nvPr/>
              </p:nvCxnSpPr>
              <p:spPr>
                <a:xfrm>
                  <a:off x="109188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136">
                  <a:extLst>
                    <a:ext uri="{FF2B5EF4-FFF2-40B4-BE49-F238E27FC236}">
                      <a16:creationId xmlns:a16="http://schemas.microsoft.com/office/drawing/2014/main" id="{44E0A8DC-55A2-4D05-AB58-457ADA236A64}"/>
                    </a:ext>
                  </a:extLst>
                </p:cNvPr>
                <p:cNvCxnSpPr/>
                <p:nvPr/>
              </p:nvCxnSpPr>
              <p:spPr>
                <a:xfrm>
                  <a:off x="1098639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137">
                  <a:extLst>
                    <a:ext uri="{FF2B5EF4-FFF2-40B4-BE49-F238E27FC236}">
                      <a16:creationId xmlns:a16="http://schemas.microsoft.com/office/drawing/2014/main" id="{044E09A5-FBDB-4BEF-ABB8-72DB5BBB4A4E}"/>
                    </a:ext>
                  </a:extLst>
                </p:cNvPr>
                <p:cNvCxnSpPr/>
                <p:nvPr/>
              </p:nvCxnSpPr>
              <p:spPr>
                <a:xfrm>
                  <a:off x="1071635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138">
                  <a:extLst>
                    <a:ext uri="{FF2B5EF4-FFF2-40B4-BE49-F238E27FC236}">
                      <a16:creationId xmlns:a16="http://schemas.microsoft.com/office/drawing/2014/main" id="{14BE4260-EE95-477A-B563-A2C806150C11}"/>
                    </a:ext>
                  </a:extLst>
                </p:cNvPr>
                <p:cNvCxnSpPr/>
                <p:nvPr/>
              </p:nvCxnSpPr>
              <p:spPr>
                <a:xfrm>
                  <a:off x="1037881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142">
                  <a:extLst>
                    <a:ext uri="{FF2B5EF4-FFF2-40B4-BE49-F238E27FC236}">
                      <a16:creationId xmlns:a16="http://schemas.microsoft.com/office/drawing/2014/main" id="{7A12F68A-C59B-44AD-9262-8B9CD86149D0}"/>
                    </a:ext>
                  </a:extLst>
                </p:cNvPr>
                <p:cNvCxnSpPr/>
                <p:nvPr/>
              </p:nvCxnSpPr>
              <p:spPr>
                <a:xfrm>
                  <a:off x="1112140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143">
                  <a:extLst>
                    <a:ext uri="{FF2B5EF4-FFF2-40B4-BE49-F238E27FC236}">
                      <a16:creationId xmlns:a16="http://schemas.microsoft.com/office/drawing/2014/main" id="{680F4D05-A918-46BB-84BD-90EA5D54C784}"/>
                    </a:ext>
                  </a:extLst>
                </p:cNvPr>
                <p:cNvCxnSpPr/>
                <p:nvPr/>
              </p:nvCxnSpPr>
              <p:spPr>
                <a:xfrm>
                  <a:off x="1132393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144">
                  <a:extLst>
                    <a:ext uri="{FF2B5EF4-FFF2-40B4-BE49-F238E27FC236}">
                      <a16:creationId xmlns:a16="http://schemas.microsoft.com/office/drawing/2014/main" id="{2C63B924-5B0F-4C2A-B484-8C2044C1001E}"/>
                    </a:ext>
                  </a:extLst>
                </p:cNvPr>
                <p:cNvCxnSpPr/>
                <p:nvPr/>
              </p:nvCxnSpPr>
              <p:spPr>
                <a:xfrm>
                  <a:off x="115264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145">
                  <a:extLst>
                    <a:ext uri="{FF2B5EF4-FFF2-40B4-BE49-F238E27FC236}">
                      <a16:creationId xmlns:a16="http://schemas.microsoft.com/office/drawing/2014/main" id="{27236604-12F1-4C82-B4E3-652FCCB90DCF}"/>
                    </a:ext>
                  </a:extLst>
                </p:cNvPr>
                <p:cNvCxnSpPr/>
                <p:nvPr/>
              </p:nvCxnSpPr>
              <p:spPr>
                <a:xfrm>
                  <a:off x="111889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146">
                  <a:extLst>
                    <a:ext uri="{FF2B5EF4-FFF2-40B4-BE49-F238E27FC236}">
                      <a16:creationId xmlns:a16="http://schemas.microsoft.com/office/drawing/2014/main" id="{4CBB1054-87A3-4D24-B910-FBBA1684C7F7}"/>
                    </a:ext>
                  </a:extLst>
                </p:cNvPr>
                <p:cNvCxnSpPr/>
                <p:nvPr/>
              </p:nvCxnSpPr>
              <p:spPr>
                <a:xfrm>
                  <a:off x="112564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147">
                  <a:extLst>
                    <a:ext uri="{FF2B5EF4-FFF2-40B4-BE49-F238E27FC236}">
                      <a16:creationId xmlns:a16="http://schemas.microsoft.com/office/drawing/2014/main" id="{8533A6ED-B9BF-40F3-A5E2-75729F89398C}"/>
                    </a:ext>
                  </a:extLst>
                </p:cNvPr>
                <p:cNvCxnSpPr/>
                <p:nvPr/>
              </p:nvCxnSpPr>
              <p:spPr>
                <a:xfrm>
                  <a:off x="1145894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148">
                  <a:extLst>
                    <a:ext uri="{FF2B5EF4-FFF2-40B4-BE49-F238E27FC236}">
                      <a16:creationId xmlns:a16="http://schemas.microsoft.com/office/drawing/2014/main" id="{CFFE13D2-DFBC-4008-80F0-B374A7605404}"/>
                    </a:ext>
                  </a:extLst>
                </p:cNvPr>
                <p:cNvCxnSpPr/>
                <p:nvPr/>
              </p:nvCxnSpPr>
              <p:spPr>
                <a:xfrm>
                  <a:off x="115939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149">
                  <a:extLst>
                    <a:ext uri="{FF2B5EF4-FFF2-40B4-BE49-F238E27FC236}">
                      <a16:creationId xmlns:a16="http://schemas.microsoft.com/office/drawing/2014/main" id="{350DBE54-7620-4D16-A03F-0651D9BB762B}"/>
                    </a:ext>
                  </a:extLst>
                </p:cNvPr>
                <p:cNvCxnSpPr/>
                <p:nvPr/>
              </p:nvCxnSpPr>
              <p:spPr>
                <a:xfrm>
                  <a:off x="1166148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150">
                  <a:extLst>
                    <a:ext uri="{FF2B5EF4-FFF2-40B4-BE49-F238E27FC236}">
                      <a16:creationId xmlns:a16="http://schemas.microsoft.com/office/drawing/2014/main" id="{47F7C05A-B952-4127-AEDD-8289AE80C256}"/>
                    </a:ext>
                  </a:extLst>
                </p:cNvPr>
                <p:cNvCxnSpPr/>
                <p:nvPr/>
              </p:nvCxnSpPr>
              <p:spPr>
                <a:xfrm>
                  <a:off x="113914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151">
                  <a:extLst>
                    <a:ext uri="{FF2B5EF4-FFF2-40B4-BE49-F238E27FC236}">
                      <a16:creationId xmlns:a16="http://schemas.microsoft.com/office/drawing/2014/main" id="{74411091-59A5-489D-B5AE-FB79EAD40FE8}"/>
                    </a:ext>
                  </a:extLst>
                </p:cNvPr>
                <p:cNvCxnSpPr/>
                <p:nvPr/>
              </p:nvCxnSpPr>
              <p:spPr>
                <a:xfrm>
                  <a:off x="110539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142">
                  <a:extLst>
                    <a:ext uri="{FF2B5EF4-FFF2-40B4-BE49-F238E27FC236}">
                      <a16:creationId xmlns:a16="http://schemas.microsoft.com/office/drawing/2014/main" id="{6C50A5C8-1D46-4A29-AEFA-07D3889A042B}"/>
                    </a:ext>
                  </a:extLst>
                </p:cNvPr>
                <p:cNvCxnSpPr/>
                <p:nvPr/>
              </p:nvCxnSpPr>
              <p:spPr>
                <a:xfrm>
                  <a:off x="1180289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143">
                  <a:extLst>
                    <a:ext uri="{FF2B5EF4-FFF2-40B4-BE49-F238E27FC236}">
                      <a16:creationId xmlns:a16="http://schemas.microsoft.com/office/drawing/2014/main" id="{513DBAB9-9D30-4492-A697-2CEF2A916122}"/>
                    </a:ext>
                  </a:extLst>
                </p:cNvPr>
                <p:cNvCxnSpPr/>
                <p:nvPr/>
              </p:nvCxnSpPr>
              <p:spPr>
                <a:xfrm>
                  <a:off x="1200542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144">
                  <a:extLst>
                    <a:ext uri="{FF2B5EF4-FFF2-40B4-BE49-F238E27FC236}">
                      <a16:creationId xmlns:a16="http://schemas.microsoft.com/office/drawing/2014/main" id="{42D5C992-D883-43F5-B89F-6999CE71743A}"/>
                    </a:ext>
                  </a:extLst>
                </p:cNvPr>
                <p:cNvCxnSpPr/>
                <p:nvPr/>
              </p:nvCxnSpPr>
              <p:spPr>
                <a:xfrm>
                  <a:off x="1220794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145">
                  <a:extLst>
                    <a:ext uri="{FF2B5EF4-FFF2-40B4-BE49-F238E27FC236}">
                      <a16:creationId xmlns:a16="http://schemas.microsoft.com/office/drawing/2014/main" id="{D95C8EBE-EBC0-4DB1-AA09-E077B170542A}"/>
                    </a:ext>
                  </a:extLst>
                </p:cNvPr>
                <p:cNvCxnSpPr/>
                <p:nvPr/>
              </p:nvCxnSpPr>
              <p:spPr>
                <a:xfrm>
                  <a:off x="1187040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146">
                  <a:extLst>
                    <a:ext uri="{FF2B5EF4-FFF2-40B4-BE49-F238E27FC236}">
                      <a16:creationId xmlns:a16="http://schemas.microsoft.com/office/drawing/2014/main" id="{1D5A0D8E-05F9-4DD2-B322-04EFB2553335}"/>
                    </a:ext>
                  </a:extLst>
                </p:cNvPr>
                <p:cNvCxnSpPr/>
                <p:nvPr/>
              </p:nvCxnSpPr>
              <p:spPr>
                <a:xfrm>
                  <a:off x="1193791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147">
                  <a:extLst>
                    <a:ext uri="{FF2B5EF4-FFF2-40B4-BE49-F238E27FC236}">
                      <a16:creationId xmlns:a16="http://schemas.microsoft.com/office/drawing/2014/main" id="{F629D43E-B0F6-4548-9EA0-F4B9A30D1F56}"/>
                    </a:ext>
                  </a:extLst>
                </p:cNvPr>
                <p:cNvCxnSpPr/>
                <p:nvPr/>
              </p:nvCxnSpPr>
              <p:spPr>
                <a:xfrm>
                  <a:off x="1214043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148">
                  <a:extLst>
                    <a:ext uri="{FF2B5EF4-FFF2-40B4-BE49-F238E27FC236}">
                      <a16:creationId xmlns:a16="http://schemas.microsoft.com/office/drawing/2014/main" id="{F0CA65ED-18A3-424E-89C7-DA7AB176A349}"/>
                    </a:ext>
                  </a:extLst>
                </p:cNvPr>
                <p:cNvCxnSpPr/>
                <p:nvPr/>
              </p:nvCxnSpPr>
              <p:spPr>
                <a:xfrm>
                  <a:off x="1227545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149">
                  <a:extLst>
                    <a:ext uri="{FF2B5EF4-FFF2-40B4-BE49-F238E27FC236}">
                      <a16:creationId xmlns:a16="http://schemas.microsoft.com/office/drawing/2014/main" id="{C931ACC0-422E-467F-A049-6398038AFF53}"/>
                    </a:ext>
                  </a:extLst>
                </p:cNvPr>
                <p:cNvCxnSpPr/>
                <p:nvPr/>
              </p:nvCxnSpPr>
              <p:spPr>
                <a:xfrm>
                  <a:off x="1234297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150">
                  <a:extLst>
                    <a:ext uri="{FF2B5EF4-FFF2-40B4-BE49-F238E27FC236}">
                      <a16:creationId xmlns:a16="http://schemas.microsoft.com/office/drawing/2014/main" id="{E34EFA85-8757-4835-844D-AE5ED80633FC}"/>
                    </a:ext>
                  </a:extLst>
                </p:cNvPr>
                <p:cNvCxnSpPr/>
                <p:nvPr/>
              </p:nvCxnSpPr>
              <p:spPr>
                <a:xfrm>
                  <a:off x="1207292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151">
                  <a:extLst>
                    <a:ext uri="{FF2B5EF4-FFF2-40B4-BE49-F238E27FC236}">
                      <a16:creationId xmlns:a16="http://schemas.microsoft.com/office/drawing/2014/main" id="{CA083ADF-B092-4AE3-A2D4-4CD400E13F7D}"/>
                    </a:ext>
                  </a:extLst>
                </p:cNvPr>
                <p:cNvCxnSpPr/>
                <p:nvPr/>
              </p:nvCxnSpPr>
              <p:spPr>
                <a:xfrm>
                  <a:off x="1173538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4" name="TextBox 169">
                <a:extLst>
                  <a:ext uri="{FF2B5EF4-FFF2-40B4-BE49-F238E27FC236}">
                    <a16:creationId xmlns:a16="http://schemas.microsoft.com/office/drawing/2014/main" id="{5D4D95C6-679B-404F-AD3C-8361CCAE31DF}"/>
                  </a:ext>
                </a:extLst>
              </p:cNvPr>
              <p:cNvSpPr txBox="1"/>
              <p:nvPr/>
            </p:nvSpPr>
            <p:spPr>
              <a:xfrm>
                <a:off x="4084247" y="649472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305" name="TextBox 170">
                <a:extLst>
                  <a:ext uri="{FF2B5EF4-FFF2-40B4-BE49-F238E27FC236}">
                    <a16:creationId xmlns:a16="http://schemas.microsoft.com/office/drawing/2014/main" id="{FBB4490E-398C-465F-B2DD-E02A501D75FB}"/>
                  </a:ext>
                </a:extLst>
              </p:cNvPr>
              <p:cNvSpPr txBox="1"/>
              <p:nvPr/>
            </p:nvSpPr>
            <p:spPr>
              <a:xfrm>
                <a:off x="4751333" y="649472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Ter</a:t>
                </a:r>
              </a:p>
            </p:txBody>
          </p:sp>
          <p:sp>
            <p:nvSpPr>
              <p:cNvPr id="306" name="TextBox 172">
                <a:extLst>
                  <a:ext uri="{FF2B5EF4-FFF2-40B4-BE49-F238E27FC236}">
                    <a16:creationId xmlns:a16="http://schemas.microsoft.com/office/drawing/2014/main" id="{2BF6931C-FD85-4F2B-9FB7-54BEF74DBBD9}"/>
                  </a:ext>
                </a:extLst>
              </p:cNvPr>
              <p:cNvSpPr txBox="1"/>
              <p:nvPr/>
            </p:nvSpPr>
            <p:spPr>
              <a:xfrm>
                <a:off x="5382285" y="649472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307" name="TextBox 176">
                <a:extLst>
                  <a:ext uri="{FF2B5EF4-FFF2-40B4-BE49-F238E27FC236}">
                    <a16:creationId xmlns:a16="http://schemas.microsoft.com/office/drawing/2014/main" id="{3C840713-A396-438B-8A63-CD36504CC586}"/>
                  </a:ext>
                </a:extLst>
              </p:cNvPr>
              <p:cNvSpPr txBox="1"/>
              <p:nvPr/>
            </p:nvSpPr>
            <p:spPr>
              <a:xfrm>
                <a:off x="6072582" y="649472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Qui</a:t>
                </a:r>
              </a:p>
            </p:txBody>
          </p:sp>
          <p:sp>
            <p:nvSpPr>
              <p:cNvPr id="308" name="TextBox 177">
                <a:extLst>
                  <a:ext uri="{FF2B5EF4-FFF2-40B4-BE49-F238E27FC236}">
                    <a16:creationId xmlns:a16="http://schemas.microsoft.com/office/drawing/2014/main" id="{0CD5E4C7-484F-4917-B860-BAC97667A9DD}"/>
                  </a:ext>
                </a:extLst>
              </p:cNvPr>
              <p:cNvSpPr txBox="1"/>
              <p:nvPr/>
            </p:nvSpPr>
            <p:spPr>
              <a:xfrm>
                <a:off x="6749484" y="649472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  <p:sp>
            <p:nvSpPr>
              <p:cNvPr id="309" name="TextBox 179">
                <a:extLst>
                  <a:ext uri="{FF2B5EF4-FFF2-40B4-BE49-F238E27FC236}">
                    <a16:creationId xmlns:a16="http://schemas.microsoft.com/office/drawing/2014/main" id="{750C2D04-1B41-426B-893E-5AC86B21603F}"/>
                  </a:ext>
                </a:extLst>
              </p:cNvPr>
              <p:cNvSpPr txBox="1"/>
              <p:nvPr/>
            </p:nvSpPr>
            <p:spPr>
              <a:xfrm>
                <a:off x="7419412" y="649472"/>
                <a:ext cx="415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Sab</a:t>
                </a:r>
              </a:p>
            </p:txBody>
          </p:sp>
          <p:sp>
            <p:nvSpPr>
              <p:cNvPr id="310" name="TextBox 180">
                <a:extLst>
                  <a:ext uri="{FF2B5EF4-FFF2-40B4-BE49-F238E27FC236}">
                    <a16:creationId xmlns:a16="http://schemas.microsoft.com/office/drawing/2014/main" id="{4257EFF4-73FC-4360-87E2-8C7EBE57C40A}"/>
                  </a:ext>
                </a:extLst>
              </p:cNvPr>
              <p:cNvSpPr txBox="1"/>
              <p:nvPr/>
            </p:nvSpPr>
            <p:spPr>
              <a:xfrm>
                <a:off x="8025815" y="649472"/>
                <a:ext cx="490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Dom</a:t>
                </a:r>
              </a:p>
            </p:txBody>
          </p:sp>
          <p:sp>
            <p:nvSpPr>
              <p:cNvPr id="311" name="TextBox 169">
                <a:extLst>
                  <a:ext uri="{FF2B5EF4-FFF2-40B4-BE49-F238E27FC236}">
                    <a16:creationId xmlns:a16="http://schemas.microsoft.com/office/drawing/2014/main" id="{8737D046-088D-412E-AFCE-F8C75FB8CE36}"/>
                  </a:ext>
                </a:extLst>
              </p:cNvPr>
              <p:cNvSpPr txBox="1"/>
              <p:nvPr/>
            </p:nvSpPr>
            <p:spPr>
              <a:xfrm>
                <a:off x="8747968" y="654633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312" name="TextBox 170">
                <a:extLst>
                  <a:ext uri="{FF2B5EF4-FFF2-40B4-BE49-F238E27FC236}">
                    <a16:creationId xmlns:a16="http://schemas.microsoft.com/office/drawing/2014/main" id="{E61640D2-C4B2-4BC1-8F55-91F51B0B3651}"/>
                  </a:ext>
                </a:extLst>
              </p:cNvPr>
              <p:cNvSpPr txBox="1"/>
              <p:nvPr/>
            </p:nvSpPr>
            <p:spPr>
              <a:xfrm>
                <a:off x="9415054" y="654633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Ter</a:t>
                </a:r>
              </a:p>
            </p:txBody>
          </p:sp>
          <p:sp>
            <p:nvSpPr>
              <p:cNvPr id="313" name="TextBox 172">
                <a:extLst>
                  <a:ext uri="{FF2B5EF4-FFF2-40B4-BE49-F238E27FC236}">
                    <a16:creationId xmlns:a16="http://schemas.microsoft.com/office/drawing/2014/main" id="{04150D58-6A7A-4FC0-A1D0-CAEE30ACD127}"/>
                  </a:ext>
                </a:extLst>
              </p:cNvPr>
              <p:cNvSpPr txBox="1"/>
              <p:nvPr/>
            </p:nvSpPr>
            <p:spPr>
              <a:xfrm>
                <a:off x="10046006" y="654633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314" name="TextBox 176">
                <a:extLst>
                  <a:ext uri="{FF2B5EF4-FFF2-40B4-BE49-F238E27FC236}">
                    <a16:creationId xmlns:a16="http://schemas.microsoft.com/office/drawing/2014/main" id="{80F0A084-1997-46C1-B993-9DAA35F3139A}"/>
                  </a:ext>
                </a:extLst>
              </p:cNvPr>
              <p:cNvSpPr txBox="1"/>
              <p:nvPr/>
            </p:nvSpPr>
            <p:spPr>
              <a:xfrm>
                <a:off x="10736303" y="654633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Qui</a:t>
                </a:r>
              </a:p>
            </p:txBody>
          </p:sp>
          <p:sp>
            <p:nvSpPr>
              <p:cNvPr id="315" name="TextBox 177">
                <a:extLst>
                  <a:ext uri="{FF2B5EF4-FFF2-40B4-BE49-F238E27FC236}">
                    <a16:creationId xmlns:a16="http://schemas.microsoft.com/office/drawing/2014/main" id="{6F835EFD-D04B-446A-AB02-DB89701B379E}"/>
                  </a:ext>
                </a:extLst>
              </p:cNvPr>
              <p:cNvSpPr txBox="1"/>
              <p:nvPr/>
            </p:nvSpPr>
            <p:spPr>
              <a:xfrm>
                <a:off x="11413205" y="654633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</p:grpSp>
        <p:sp>
          <p:nvSpPr>
            <p:cNvPr id="299" name="CaixaDeTexto 298">
              <a:extLst>
                <a:ext uri="{FF2B5EF4-FFF2-40B4-BE49-F238E27FC236}">
                  <a16:creationId xmlns:a16="http://schemas.microsoft.com/office/drawing/2014/main" id="{AD715312-A02E-4978-A236-AC67D945C670}"/>
                </a:ext>
              </a:extLst>
            </p:cNvPr>
            <p:cNvSpPr txBox="1"/>
            <p:nvPr/>
          </p:nvSpPr>
          <p:spPr>
            <a:xfrm>
              <a:off x="6807346" y="732172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19/10</a:t>
              </a:r>
            </a:p>
          </p:txBody>
        </p:sp>
        <p:sp>
          <p:nvSpPr>
            <p:cNvPr id="300" name="CaixaDeTexto 299">
              <a:extLst>
                <a:ext uri="{FF2B5EF4-FFF2-40B4-BE49-F238E27FC236}">
                  <a16:creationId xmlns:a16="http://schemas.microsoft.com/office/drawing/2014/main" id="{B6BA653E-3049-4A5D-B2AF-AFB31F1BBC0E}"/>
                </a:ext>
              </a:extLst>
            </p:cNvPr>
            <p:cNvSpPr txBox="1"/>
            <p:nvPr/>
          </p:nvSpPr>
          <p:spPr>
            <a:xfrm>
              <a:off x="8523669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22/10</a:t>
              </a:r>
            </a:p>
          </p:txBody>
        </p:sp>
        <p:sp>
          <p:nvSpPr>
            <p:cNvPr id="301" name="CaixaDeTexto 300">
              <a:extLst>
                <a:ext uri="{FF2B5EF4-FFF2-40B4-BE49-F238E27FC236}">
                  <a16:creationId xmlns:a16="http://schemas.microsoft.com/office/drawing/2014/main" id="{B877D340-2B85-43E3-B627-29469AD3DC40}"/>
                </a:ext>
              </a:extLst>
            </p:cNvPr>
            <p:cNvSpPr txBox="1"/>
            <p:nvPr/>
          </p:nvSpPr>
          <p:spPr>
            <a:xfrm>
              <a:off x="11481338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26/10</a:t>
              </a:r>
            </a:p>
          </p:txBody>
        </p:sp>
        <p:sp>
          <p:nvSpPr>
            <p:cNvPr id="302" name="CaixaDeTexto 301">
              <a:extLst>
                <a:ext uri="{FF2B5EF4-FFF2-40B4-BE49-F238E27FC236}">
                  <a16:creationId xmlns:a16="http://schemas.microsoft.com/office/drawing/2014/main" id="{0CDAE0AA-5EB6-4B7E-BEF6-7CFE97FAC11B}"/>
                </a:ext>
              </a:extLst>
            </p:cNvPr>
            <p:cNvSpPr txBox="1"/>
            <p:nvPr/>
          </p:nvSpPr>
          <p:spPr>
            <a:xfrm>
              <a:off x="3846554" y="737301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5736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F1D3E77-85F6-406F-8705-B6653A1F3081}"/>
              </a:ext>
            </a:extLst>
          </p:cNvPr>
          <p:cNvCxnSpPr>
            <a:cxnSpLocks/>
          </p:cNvCxnSpPr>
          <p:nvPr/>
        </p:nvCxnSpPr>
        <p:spPr>
          <a:xfrm>
            <a:off x="3758940" y="202380"/>
            <a:ext cx="20437" cy="6387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F199D372-1972-48CD-B629-813AB7FC67D0}"/>
              </a:ext>
            </a:extLst>
          </p:cNvPr>
          <p:cNvSpPr txBox="1">
            <a:spLocks/>
          </p:cNvSpPr>
          <p:nvPr/>
        </p:nvSpPr>
        <p:spPr>
          <a:xfrm>
            <a:off x="125861" y="83530"/>
            <a:ext cx="3653515" cy="594302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Treinamento </a:t>
            </a:r>
            <a:r>
              <a:rPr lang="en-US" b="1" dirty="0">
                <a:solidFill>
                  <a:schemeClr val="accent1"/>
                </a:solidFill>
              </a:rPr>
              <a:t>UFPB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ADD7F16-89AD-46BC-88EE-9C968EECA3D9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3704621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Report de Atividades x Planejamento</a:t>
            </a:r>
            <a:endParaRPr lang="uk-UA" sz="1600" dirty="0"/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7C755306-A7E4-4D5B-92F6-76B43006CEB2}"/>
              </a:ext>
            </a:extLst>
          </p:cNvPr>
          <p:cNvSpPr/>
          <p:nvPr/>
        </p:nvSpPr>
        <p:spPr>
          <a:xfrm>
            <a:off x="1916020" y="1077244"/>
            <a:ext cx="1703841" cy="1271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31">
            <a:extLst>
              <a:ext uri="{FF2B5EF4-FFF2-40B4-BE49-F238E27FC236}">
                <a16:creationId xmlns:a16="http://schemas.microsoft.com/office/drawing/2014/main" id="{387284FA-C6E8-4C35-82A5-91E3E69BBFC5}"/>
              </a:ext>
            </a:extLst>
          </p:cNvPr>
          <p:cNvSpPr/>
          <p:nvPr/>
        </p:nvSpPr>
        <p:spPr>
          <a:xfrm>
            <a:off x="1916019" y="1272554"/>
            <a:ext cx="1703841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Fábio do Carmo</a:t>
            </a:r>
          </a:p>
        </p:txBody>
      </p:sp>
      <p:sp>
        <p:nvSpPr>
          <p:cNvPr id="167" name="Rectangle 32">
            <a:extLst>
              <a:ext uri="{FF2B5EF4-FFF2-40B4-BE49-F238E27FC236}">
                <a16:creationId xmlns:a16="http://schemas.microsoft.com/office/drawing/2014/main" id="{ECBEED2E-3807-4CF7-BA9A-797A3D966696}"/>
              </a:ext>
            </a:extLst>
          </p:cNvPr>
          <p:cNvSpPr/>
          <p:nvPr/>
        </p:nvSpPr>
        <p:spPr>
          <a:xfrm>
            <a:off x="1916020" y="1535828"/>
            <a:ext cx="1678125" cy="677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i="1" dirty="0" err="1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Coordenador</a:t>
            </a:r>
            <a:endParaRPr lang="en-US" sz="1400" i="1" dirty="0">
              <a:solidFill>
                <a:schemeClr val="bg2"/>
              </a:solidFill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aphicFrame>
        <p:nvGraphicFramePr>
          <p:cNvPr id="178" name="Tabela 177">
            <a:extLst>
              <a:ext uri="{FF2B5EF4-FFF2-40B4-BE49-F238E27FC236}">
                <a16:creationId xmlns:a16="http://schemas.microsoft.com/office/drawing/2014/main" id="{EB5E27B8-10A0-46F1-9E18-33179358F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853882"/>
              </p:ext>
            </p:extLst>
          </p:nvPr>
        </p:nvGraphicFramePr>
        <p:xfrm>
          <a:off x="3944382" y="1016710"/>
          <a:ext cx="7961597" cy="571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1597">
                  <a:extLst>
                    <a:ext uri="{9D8B030D-6E8A-4147-A177-3AD203B41FA5}">
                      <a16:colId xmlns:a16="http://schemas.microsoft.com/office/drawing/2014/main" val="1571872814"/>
                    </a:ext>
                  </a:extLst>
                </a:gridCol>
              </a:tblGrid>
              <a:tr h="293010">
                <a:tc>
                  <a:txBody>
                    <a:bodyPr/>
                    <a:lstStyle/>
                    <a:p>
                      <a:pPr algn="ctr"/>
                      <a:r>
                        <a:rPr lang="pt-BR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Atividades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240826"/>
                  </a:ext>
                </a:extLst>
              </a:tr>
              <a:tr h="54060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Felipe Felix</a:t>
                      </a:r>
                    </a:p>
                    <a:p>
                      <a:pPr marL="628650" lvl="1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[EMBOSSING] - Análise - 03/03</a:t>
                      </a:r>
                    </a:p>
                    <a:p>
                      <a:pPr marL="628650" lvl="1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[EMBOSSING] - Análise - 03/03</a:t>
                      </a:r>
                    </a:p>
                    <a:p>
                      <a:pPr marL="628650" lvl="1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[EMBOSSING] - Análise - 02/03</a:t>
                      </a:r>
                    </a:p>
                    <a:p>
                      <a:pPr marL="628650" lvl="1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[EMBOSSING] - Desenvolvimento</a:t>
                      </a:r>
                    </a:p>
                    <a:p>
                      <a:pPr marL="628650" lvl="1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[EMBOSSING] - Análise</a:t>
                      </a:r>
                    </a:p>
                    <a:p>
                      <a:pPr marL="628650" lvl="1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[EMBOSSING] - Correção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José Mateus de Lima Porto</a:t>
                      </a:r>
                    </a:p>
                    <a:p>
                      <a:pPr marL="628650" lvl="1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[FATURAS] - Implantação</a:t>
                      </a:r>
                    </a:p>
                    <a:p>
                      <a:pPr marL="628650" lvl="1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[FATURAS] - Desenvolvimento - Arquivo Financial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Matheus Rodrigues de Oliveira</a:t>
                      </a:r>
                    </a:p>
                    <a:p>
                      <a:pPr marL="628650" lvl="1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[ECF] - Implantação</a:t>
                      </a:r>
                    </a:p>
                    <a:p>
                      <a:pPr marL="628650" lvl="1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[ECF] - Correção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Matheus Alencar de Medeiros Lucena</a:t>
                      </a:r>
                    </a:p>
                    <a:p>
                      <a:pPr marL="628650" lvl="1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[CARTA SENHA] - Implantação</a:t>
                      </a:r>
                    </a:p>
                    <a:p>
                      <a:pPr marL="628650" lvl="1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[CARTA SENHA] - Correção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Matheus Lima Tavares da Costa</a:t>
                      </a:r>
                    </a:p>
                    <a:p>
                      <a:pPr marL="628650" lvl="1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[SEGUROS] - Análise - 04/04</a:t>
                      </a:r>
                    </a:p>
                    <a:p>
                      <a:pPr marL="628650" lvl="1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[SEGUROS] - Análise - 04/04</a:t>
                      </a:r>
                    </a:p>
                    <a:p>
                      <a:pPr marL="628650" lvl="1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[SEGUROS] - Implementação - 01/01</a:t>
                      </a:r>
                    </a:p>
                    <a:p>
                      <a:pPr marL="628650" lvl="1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[SEGUROS] - Análise - 03/04</a:t>
                      </a:r>
                    </a:p>
                    <a:p>
                      <a:pPr marL="628650" lvl="1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[SEGUROS] - Correção - 01/01</a:t>
                      </a:r>
                    </a:p>
                    <a:p>
                      <a:pPr marL="628650" lvl="1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[SEGUROS] - Análise 02/04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Vinicius Ramos Filho</a:t>
                      </a:r>
                    </a:p>
                    <a:p>
                      <a:pPr marL="628650" lvl="1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[ESCRITÓRIO DE COBRANÇA] - Desenvolvimento - 04/04</a:t>
                      </a:r>
                    </a:p>
                    <a:p>
                      <a:pPr marL="628650" lvl="1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[ESCRITÓRIO DE COBRANÇA] - Análise - 02/02 - (SERASA) - JEITTO</a:t>
                      </a:r>
                    </a:p>
                    <a:p>
                      <a:pPr marL="628650" lvl="1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[ESCRITÓRIO DE COBRANÇA] - Desenvolvimento - 04/04</a:t>
                      </a:r>
                    </a:p>
                    <a:p>
                      <a:pPr marL="628650" lvl="1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[ESCRITÓRIO DE COBRANÇA] - Análise - 02/02</a:t>
                      </a:r>
                    </a:p>
                    <a:p>
                      <a:pPr marL="628650" lvl="1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[ESCRITÓRIO DE COBRANÇA] - Desenvolvimento - 03/04</a:t>
                      </a:r>
                    </a:p>
                    <a:p>
                      <a:pPr marL="628650" lvl="1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[ESCRITÓRIO DE COBRANÇA] - Desenvolvimento - 02/04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735899"/>
                  </a:ext>
                </a:extLst>
              </a:tr>
            </a:tbl>
          </a:graphicData>
        </a:graphic>
      </p:graphicFrame>
      <p:graphicFrame>
        <p:nvGraphicFramePr>
          <p:cNvPr id="162" name="Tabela 161">
            <a:extLst>
              <a:ext uri="{FF2B5EF4-FFF2-40B4-BE49-F238E27FC236}">
                <a16:creationId xmlns:a16="http://schemas.microsoft.com/office/drawing/2014/main" id="{DF7FE168-D650-4A28-B734-0DF74E5CE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74385"/>
              </p:ext>
            </p:extLst>
          </p:nvPr>
        </p:nvGraphicFramePr>
        <p:xfrm>
          <a:off x="224701" y="2417872"/>
          <a:ext cx="3417004" cy="2087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02">
                  <a:extLst>
                    <a:ext uri="{9D8B030D-6E8A-4147-A177-3AD203B41FA5}">
                      <a16:colId xmlns:a16="http://schemas.microsoft.com/office/drawing/2014/main" val="1571872814"/>
                    </a:ext>
                  </a:extLst>
                </a:gridCol>
                <a:gridCol w="1708502">
                  <a:extLst>
                    <a:ext uri="{9D8B030D-6E8A-4147-A177-3AD203B41FA5}">
                      <a16:colId xmlns:a16="http://schemas.microsoft.com/office/drawing/2014/main" val="854385634"/>
                    </a:ext>
                  </a:extLst>
                </a:gridCol>
              </a:tblGrid>
              <a:tr h="296381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NOME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FUNÇÃO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240826"/>
                  </a:ext>
                </a:extLst>
              </a:tr>
              <a:tr h="20972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pt-BR" sz="14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Matheus Oliveira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Pleno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686318"/>
                  </a:ext>
                </a:extLst>
              </a:tr>
              <a:tr h="20972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Felipe Barros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Estagiário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30872"/>
                  </a:ext>
                </a:extLst>
              </a:tr>
              <a:tr h="20972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Felipe Felix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Estagiário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756761"/>
                  </a:ext>
                </a:extLst>
              </a:tr>
              <a:tr h="20972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Jose Porto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Estagiário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40303"/>
                  </a:ext>
                </a:extLst>
              </a:tr>
              <a:tr h="20972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Matheus Lucena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Estagiário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195522"/>
                  </a:ext>
                </a:extLst>
              </a:tr>
              <a:tr h="20972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pt-BR" sz="14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Matheus Costa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Estagiário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248323"/>
                  </a:ext>
                </a:extLst>
              </a:tr>
              <a:tr h="20972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pt-BR" sz="14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Vinicius Filho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Estagiário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927108"/>
                  </a:ext>
                </a:extLst>
              </a:tr>
              <a:tr h="20972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Thiago Diniz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Estagiário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107834"/>
                  </a:ext>
                </a:extLst>
              </a:tr>
            </a:tbl>
          </a:graphicData>
        </a:graphic>
      </p:graphicFrame>
      <p:pic>
        <p:nvPicPr>
          <p:cNvPr id="153" name="Imagem 152">
            <a:extLst>
              <a:ext uri="{FF2B5EF4-FFF2-40B4-BE49-F238E27FC236}">
                <a16:creationId xmlns:a16="http://schemas.microsoft.com/office/drawing/2014/main" id="{905A2C6B-E43C-4AC3-B2C1-0F8611720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31" y="1086449"/>
            <a:ext cx="1703841" cy="1262383"/>
          </a:xfrm>
          <a:prstGeom prst="rect">
            <a:avLst/>
          </a:prstGeom>
        </p:spPr>
      </p:pic>
      <p:grpSp>
        <p:nvGrpSpPr>
          <p:cNvPr id="151" name="Agrupar 150">
            <a:extLst>
              <a:ext uri="{FF2B5EF4-FFF2-40B4-BE49-F238E27FC236}">
                <a16:creationId xmlns:a16="http://schemas.microsoft.com/office/drawing/2014/main" id="{8D894310-D0DE-4C4E-84AD-B85F84B87A9E}"/>
              </a:ext>
            </a:extLst>
          </p:cNvPr>
          <p:cNvGrpSpPr/>
          <p:nvPr/>
        </p:nvGrpSpPr>
        <p:grpSpPr>
          <a:xfrm>
            <a:off x="3846554" y="13368"/>
            <a:ext cx="8192499" cy="954765"/>
            <a:chOff x="3846554" y="13368"/>
            <a:chExt cx="8192499" cy="954765"/>
          </a:xfrm>
        </p:grpSpPr>
        <p:grpSp>
          <p:nvGrpSpPr>
            <p:cNvPr id="152" name="Agrupar 151">
              <a:extLst>
                <a:ext uri="{FF2B5EF4-FFF2-40B4-BE49-F238E27FC236}">
                  <a16:creationId xmlns:a16="http://schemas.microsoft.com/office/drawing/2014/main" id="{B1C48D9E-F0E0-44B3-B6AC-D90B55ADFB6A}"/>
                </a:ext>
              </a:extLst>
            </p:cNvPr>
            <p:cNvGrpSpPr/>
            <p:nvPr/>
          </p:nvGrpSpPr>
          <p:grpSpPr>
            <a:xfrm>
              <a:off x="3971770" y="13368"/>
              <a:ext cx="7938464" cy="685517"/>
              <a:chOff x="3971770" y="649472"/>
              <a:chExt cx="7938464" cy="685517"/>
            </a:xfrm>
          </p:grpSpPr>
          <p:grpSp>
            <p:nvGrpSpPr>
              <p:cNvPr id="158" name="Agrupar 157">
                <a:extLst>
                  <a:ext uri="{FF2B5EF4-FFF2-40B4-BE49-F238E27FC236}">
                    <a16:creationId xmlns:a16="http://schemas.microsoft.com/office/drawing/2014/main" id="{1CAB22E9-3B42-4CBB-BC6A-D0746A39F608}"/>
                  </a:ext>
                </a:extLst>
              </p:cNvPr>
              <p:cNvGrpSpPr/>
              <p:nvPr/>
            </p:nvGrpSpPr>
            <p:grpSpPr>
              <a:xfrm>
                <a:off x="3971770" y="916125"/>
                <a:ext cx="7938464" cy="418864"/>
                <a:chOff x="4235567" y="1210638"/>
                <a:chExt cx="8107407" cy="572332"/>
              </a:xfrm>
            </p:grpSpPr>
            <p:cxnSp>
              <p:nvCxnSpPr>
                <p:cNvPr id="316" name="Straight Connector 19">
                  <a:extLst>
                    <a:ext uri="{FF2B5EF4-FFF2-40B4-BE49-F238E27FC236}">
                      <a16:creationId xmlns:a16="http://schemas.microsoft.com/office/drawing/2014/main" id="{B9DDAA6F-B730-4F67-8935-424DFE5C47EE}"/>
                    </a:ext>
                  </a:extLst>
                </p:cNvPr>
                <p:cNvCxnSpPr/>
                <p:nvPr/>
              </p:nvCxnSpPr>
              <p:spPr>
                <a:xfrm>
                  <a:off x="43705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20">
                  <a:extLst>
                    <a:ext uri="{FF2B5EF4-FFF2-40B4-BE49-F238E27FC236}">
                      <a16:creationId xmlns:a16="http://schemas.microsoft.com/office/drawing/2014/main" id="{3AC88335-15A3-4EF8-9B42-82C8BB86E61C}"/>
                    </a:ext>
                  </a:extLst>
                </p:cNvPr>
                <p:cNvCxnSpPr/>
                <p:nvPr/>
              </p:nvCxnSpPr>
              <p:spPr>
                <a:xfrm>
                  <a:off x="457310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21">
                  <a:extLst>
                    <a:ext uri="{FF2B5EF4-FFF2-40B4-BE49-F238E27FC236}">
                      <a16:creationId xmlns:a16="http://schemas.microsoft.com/office/drawing/2014/main" id="{49D973D5-C105-4AB1-A40B-E78D9441E29E}"/>
                    </a:ext>
                  </a:extLst>
                </p:cNvPr>
                <p:cNvCxnSpPr/>
                <p:nvPr/>
              </p:nvCxnSpPr>
              <p:spPr>
                <a:xfrm>
                  <a:off x="477563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22">
                  <a:extLst>
                    <a:ext uri="{FF2B5EF4-FFF2-40B4-BE49-F238E27FC236}">
                      <a16:creationId xmlns:a16="http://schemas.microsoft.com/office/drawing/2014/main" id="{6CE53EE0-4C16-4022-A9F8-D5A832AB4C58}"/>
                    </a:ext>
                  </a:extLst>
                </p:cNvPr>
                <p:cNvCxnSpPr/>
                <p:nvPr/>
              </p:nvCxnSpPr>
              <p:spPr>
                <a:xfrm>
                  <a:off x="443809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23">
                  <a:extLst>
                    <a:ext uri="{FF2B5EF4-FFF2-40B4-BE49-F238E27FC236}">
                      <a16:creationId xmlns:a16="http://schemas.microsoft.com/office/drawing/2014/main" id="{17E1EE16-C585-43EC-8FC5-C13764598606}"/>
                    </a:ext>
                  </a:extLst>
                </p:cNvPr>
                <p:cNvCxnSpPr/>
                <p:nvPr/>
              </p:nvCxnSpPr>
              <p:spPr>
                <a:xfrm>
                  <a:off x="45056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24">
                  <a:extLst>
                    <a:ext uri="{FF2B5EF4-FFF2-40B4-BE49-F238E27FC236}">
                      <a16:creationId xmlns:a16="http://schemas.microsoft.com/office/drawing/2014/main" id="{25BFFE61-CED8-4A50-9B43-F405DD1559EF}"/>
                    </a:ext>
                  </a:extLst>
                </p:cNvPr>
                <p:cNvCxnSpPr/>
                <p:nvPr/>
              </p:nvCxnSpPr>
              <p:spPr>
                <a:xfrm>
                  <a:off x="47081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25">
                  <a:extLst>
                    <a:ext uri="{FF2B5EF4-FFF2-40B4-BE49-F238E27FC236}">
                      <a16:creationId xmlns:a16="http://schemas.microsoft.com/office/drawing/2014/main" id="{76B78169-2616-40CF-9F63-EFD99F95BB04}"/>
                    </a:ext>
                  </a:extLst>
                </p:cNvPr>
                <p:cNvCxnSpPr/>
                <p:nvPr/>
              </p:nvCxnSpPr>
              <p:spPr>
                <a:xfrm>
                  <a:off x="48431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26">
                  <a:extLst>
                    <a:ext uri="{FF2B5EF4-FFF2-40B4-BE49-F238E27FC236}">
                      <a16:creationId xmlns:a16="http://schemas.microsoft.com/office/drawing/2014/main" id="{39427E62-C4C7-4536-BECD-C937DE00B647}"/>
                    </a:ext>
                  </a:extLst>
                </p:cNvPr>
                <p:cNvCxnSpPr/>
                <p:nvPr/>
              </p:nvCxnSpPr>
              <p:spPr>
                <a:xfrm>
                  <a:off x="491064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27">
                  <a:extLst>
                    <a:ext uri="{FF2B5EF4-FFF2-40B4-BE49-F238E27FC236}">
                      <a16:creationId xmlns:a16="http://schemas.microsoft.com/office/drawing/2014/main" id="{FFF3BB43-13EB-4A84-A769-0B62B363F915}"/>
                    </a:ext>
                  </a:extLst>
                </p:cNvPr>
                <p:cNvCxnSpPr/>
                <p:nvPr/>
              </p:nvCxnSpPr>
              <p:spPr>
                <a:xfrm>
                  <a:off x="46406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28">
                  <a:extLst>
                    <a:ext uri="{FF2B5EF4-FFF2-40B4-BE49-F238E27FC236}">
                      <a16:creationId xmlns:a16="http://schemas.microsoft.com/office/drawing/2014/main" id="{CA16CCA3-2006-4F68-A43E-8C4AA1955E14}"/>
                    </a:ext>
                  </a:extLst>
                </p:cNvPr>
                <p:cNvCxnSpPr/>
                <p:nvPr/>
              </p:nvCxnSpPr>
              <p:spPr>
                <a:xfrm>
                  <a:off x="43030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29">
                  <a:extLst>
                    <a:ext uri="{FF2B5EF4-FFF2-40B4-BE49-F238E27FC236}">
                      <a16:creationId xmlns:a16="http://schemas.microsoft.com/office/drawing/2014/main" id="{C917DA46-0056-4B6C-898B-D80A6798EC31}"/>
                    </a:ext>
                  </a:extLst>
                </p:cNvPr>
                <p:cNvCxnSpPr/>
                <p:nvPr/>
              </p:nvCxnSpPr>
              <p:spPr>
                <a:xfrm>
                  <a:off x="423556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">
                  <a:extLst>
                    <a:ext uri="{FF2B5EF4-FFF2-40B4-BE49-F238E27FC236}">
                      <a16:creationId xmlns:a16="http://schemas.microsoft.com/office/drawing/2014/main" id="{6B31489F-F503-4971-98CB-525F13AA3919}"/>
                    </a:ext>
                  </a:extLst>
                </p:cNvPr>
                <p:cNvCxnSpPr/>
                <p:nvPr/>
              </p:nvCxnSpPr>
              <p:spPr>
                <a:xfrm>
                  <a:off x="50456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3">
                  <a:extLst>
                    <a:ext uri="{FF2B5EF4-FFF2-40B4-BE49-F238E27FC236}">
                      <a16:creationId xmlns:a16="http://schemas.microsoft.com/office/drawing/2014/main" id="{7F5C7124-AE4B-4BE6-87E4-15B478B2D2E3}"/>
                    </a:ext>
                  </a:extLst>
                </p:cNvPr>
                <p:cNvCxnSpPr/>
                <p:nvPr/>
              </p:nvCxnSpPr>
              <p:spPr>
                <a:xfrm>
                  <a:off x="5248191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4">
                  <a:extLst>
                    <a:ext uri="{FF2B5EF4-FFF2-40B4-BE49-F238E27FC236}">
                      <a16:creationId xmlns:a16="http://schemas.microsoft.com/office/drawing/2014/main" id="{F65E662A-0367-4868-B1F9-347CDD42C333}"/>
                    </a:ext>
                  </a:extLst>
                </p:cNvPr>
                <p:cNvCxnSpPr/>
                <p:nvPr/>
              </p:nvCxnSpPr>
              <p:spPr>
                <a:xfrm>
                  <a:off x="545071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5">
                  <a:extLst>
                    <a:ext uri="{FF2B5EF4-FFF2-40B4-BE49-F238E27FC236}">
                      <a16:creationId xmlns:a16="http://schemas.microsoft.com/office/drawing/2014/main" id="{728E3F77-DE9F-419E-92AA-C9B87F39589F}"/>
                    </a:ext>
                  </a:extLst>
                </p:cNvPr>
                <p:cNvCxnSpPr/>
                <p:nvPr/>
              </p:nvCxnSpPr>
              <p:spPr>
                <a:xfrm>
                  <a:off x="511317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6">
                  <a:extLst>
                    <a:ext uri="{FF2B5EF4-FFF2-40B4-BE49-F238E27FC236}">
                      <a16:creationId xmlns:a16="http://schemas.microsoft.com/office/drawing/2014/main" id="{B1C06DF7-04D8-426B-AB0D-537E2CA73F7F}"/>
                    </a:ext>
                  </a:extLst>
                </p:cNvPr>
                <p:cNvCxnSpPr/>
                <p:nvPr/>
              </p:nvCxnSpPr>
              <p:spPr>
                <a:xfrm>
                  <a:off x="518068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7">
                  <a:extLst>
                    <a:ext uri="{FF2B5EF4-FFF2-40B4-BE49-F238E27FC236}">
                      <a16:creationId xmlns:a16="http://schemas.microsoft.com/office/drawing/2014/main" id="{E0D054A5-D695-46FF-AD97-3815FCC5D89B}"/>
                    </a:ext>
                  </a:extLst>
                </p:cNvPr>
                <p:cNvCxnSpPr/>
                <p:nvPr/>
              </p:nvCxnSpPr>
              <p:spPr>
                <a:xfrm>
                  <a:off x="538320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8">
                  <a:extLst>
                    <a:ext uri="{FF2B5EF4-FFF2-40B4-BE49-F238E27FC236}">
                      <a16:creationId xmlns:a16="http://schemas.microsoft.com/office/drawing/2014/main" id="{24E7489F-5D37-4DB6-908A-868AC4BC07B7}"/>
                    </a:ext>
                  </a:extLst>
                </p:cNvPr>
                <p:cNvCxnSpPr/>
                <p:nvPr/>
              </p:nvCxnSpPr>
              <p:spPr>
                <a:xfrm>
                  <a:off x="551822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9">
                  <a:extLst>
                    <a:ext uri="{FF2B5EF4-FFF2-40B4-BE49-F238E27FC236}">
                      <a16:creationId xmlns:a16="http://schemas.microsoft.com/office/drawing/2014/main" id="{546DF0E8-E11E-46D8-BE61-D7CAE0CEC498}"/>
                    </a:ext>
                  </a:extLst>
                </p:cNvPr>
                <p:cNvCxnSpPr/>
                <p:nvPr/>
              </p:nvCxnSpPr>
              <p:spPr>
                <a:xfrm>
                  <a:off x="558573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40">
                  <a:extLst>
                    <a:ext uri="{FF2B5EF4-FFF2-40B4-BE49-F238E27FC236}">
                      <a16:creationId xmlns:a16="http://schemas.microsoft.com/office/drawing/2014/main" id="{1DFFE35E-33E7-4FAA-8BCC-CB8873702D92}"/>
                    </a:ext>
                  </a:extLst>
                </p:cNvPr>
                <p:cNvCxnSpPr/>
                <p:nvPr/>
              </p:nvCxnSpPr>
              <p:spPr>
                <a:xfrm>
                  <a:off x="531569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41">
                  <a:extLst>
                    <a:ext uri="{FF2B5EF4-FFF2-40B4-BE49-F238E27FC236}">
                      <a16:creationId xmlns:a16="http://schemas.microsoft.com/office/drawing/2014/main" id="{95E4245B-4663-4368-8C66-7FFF93FF19AB}"/>
                    </a:ext>
                  </a:extLst>
                </p:cNvPr>
                <p:cNvCxnSpPr/>
                <p:nvPr/>
              </p:nvCxnSpPr>
              <p:spPr>
                <a:xfrm>
                  <a:off x="49781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44">
                  <a:extLst>
                    <a:ext uri="{FF2B5EF4-FFF2-40B4-BE49-F238E27FC236}">
                      <a16:creationId xmlns:a16="http://schemas.microsoft.com/office/drawing/2014/main" id="{36494C61-448C-40A0-8A72-9469D1FCE388}"/>
                    </a:ext>
                  </a:extLst>
                </p:cNvPr>
                <p:cNvCxnSpPr/>
                <p:nvPr/>
              </p:nvCxnSpPr>
              <p:spPr>
                <a:xfrm>
                  <a:off x="572074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45">
                  <a:extLst>
                    <a:ext uri="{FF2B5EF4-FFF2-40B4-BE49-F238E27FC236}">
                      <a16:creationId xmlns:a16="http://schemas.microsoft.com/office/drawing/2014/main" id="{89F33CF9-1AC4-4DBA-AB94-A7EDAF65B904}"/>
                    </a:ext>
                  </a:extLst>
                </p:cNvPr>
                <p:cNvCxnSpPr/>
                <p:nvPr/>
              </p:nvCxnSpPr>
              <p:spPr>
                <a:xfrm>
                  <a:off x="592327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46">
                  <a:extLst>
                    <a:ext uri="{FF2B5EF4-FFF2-40B4-BE49-F238E27FC236}">
                      <a16:creationId xmlns:a16="http://schemas.microsoft.com/office/drawing/2014/main" id="{6D01E9CA-4365-4669-8C3A-A8282AFEA567}"/>
                    </a:ext>
                  </a:extLst>
                </p:cNvPr>
                <p:cNvCxnSpPr/>
                <p:nvPr/>
              </p:nvCxnSpPr>
              <p:spPr>
                <a:xfrm>
                  <a:off x="612579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47">
                  <a:extLst>
                    <a:ext uri="{FF2B5EF4-FFF2-40B4-BE49-F238E27FC236}">
                      <a16:creationId xmlns:a16="http://schemas.microsoft.com/office/drawing/2014/main" id="{9F9E366F-7B02-4F67-BBB7-E84DA7E74478}"/>
                    </a:ext>
                  </a:extLst>
                </p:cNvPr>
                <p:cNvCxnSpPr/>
                <p:nvPr/>
              </p:nvCxnSpPr>
              <p:spPr>
                <a:xfrm>
                  <a:off x="578825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48">
                  <a:extLst>
                    <a:ext uri="{FF2B5EF4-FFF2-40B4-BE49-F238E27FC236}">
                      <a16:creationId xmlns:a16="http://schemas.microsoft.com/office/drawing/2014/main" id="{C9F7C244-F894-4CC6-9CAD-2D4154395D6D}"/>
                    </a:ext>
                  </a:extLst>
                </p:cNvPr>
                <p:cNvCxnSpPr/>
                <p:nvPr/>
              </p:nvCxnSpPr>
              <p:spPr>
                <a:xfrm>
                  <a:off x="585576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49">
                  <a:extLst>
                    <a:ext uri="{FF2B5EF4-FFF2-40B4-BE49-F238E27FC236}">
                      <a16:creationId xmlns:a16="http://schemas.microsoft.com/office/drawing/2014/main" id="{01CC9928-08DA-41E9-A642-B2D8C3DE902A}"/>
                    </a:ext>
                  </a:extLst>
                </p:cNvPr>
                <p:cNvCxnSpPr/>
                <p:nvPr/>
              </p:nvCxnSpPr>
              <p:spPr>
                <a:xfrm>
                  <a:off x="605829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50">
                  <a:extLst>
                    <a:ext uri="{FF2B5EF4-FFF2-40B4-BE49-F238E27FC236}">
                      <a16:creationId xmlns:a16="http://schemas.microsoft.com/office/drawing/2014/main" id="{8AFB1534-C581-480C-9540-ECF371E95472}"/>
                    </a:ext>
                  </a:extLst>
                </p:cNvPr>
                <p:cNvCxnSpPr/>
                <p:nvPr/>
              </p:nvCxnSpPr>
              <p:spPr>
                <a:xfrm>
                  <a:off x="619330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51">
                  <a:extLst>
                    <a:ext uri="{FF2B5EF4-FFF2-40B4-BE49-F238E27FC236}">
                      <a16:creationId xmlns:a16="http://schemas.microsoft.com/office/drawing/2014/main" id="{ACF51CA7-2D9C-4826-9521-912143A56394}"/>
                    </a:ext>
                  </a:extLst>
                </p:cNvPr>
                <p:cNvCxnSpPr/>
                <p:nvPr/>
              </p:nvCxnSpPr>
              <p:spPr>
                <a:xfrm>
                  <a:off x="626081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52">
                  <a:extLst>
                    <a:ext uri="{FF2B5EF4-FFF2-40B4-BE49-F238E27FC236}">
                      <a16:creationId xmlns:a16="http://schemas.microsoft.com/office/drawing/2014/main" id="{ED8D4922-9FF4-4535-9D23-11F796123D3A}"/>
                    </a:ext>
                  </a:extLst>
                </p:cNvPr>
                <p:cNvCxnSpPr/>
                <p:nvPr/>
              </p:nvCxnSpPr>
              <p:spPr>
                <a:xfrm>
                  <a:off x="599078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53">
                  <a:extLst>
                    <a:ext uri="{FF2B5EF4-FFF2-40B4-BE49-F238E27FC236}">
                      <a16:creationId xmlns:a16="http://schemas.microsoft.com/office/drawing/2014/main" id="{A03B13EF-3AA0-4208-8109-D630FECA1D12}"/>
                    </a:ext>
                  </a:extLst>
                </p:cNvPr>
                <p:cNvCxnSpPr/>
                <p:nvPr/>
              </p:nvCxnSpPr>
              <p:spPr>
                <a:xfrm>
                  <a:off x="565324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56">
                  <a:extLst>
                    <a:ext uri="{FF2B5EF4-FFF2-40B4-BE49-F238E27FC236}">
                      <a16:creationId xmlns:a16="http://schemas.microsoft.com/office/drawing/2014/main" id="{DE1B3825-CD96-43A3-9FAC-03CADFAB8C6A}"/>
                    </a:ext>
                  </a:extLst>
                </p:cNvPr>
                <p:cNvCxnSpPr/>
                <p:nvPr/>
              </p:nvCxnSpPr>
              <p:spPr>
                <a:xfrm>
                  <a:off x="639583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57">
                  <a:extLst>
                    <a:ext uri="{FF2B5EF4-FFF2-40B4-BE49-F238E27FC236}">
                      <a16:creationId xmlns:a16="http://schemas.microsoft.com/office/drawing/2014/main" id="{1DB62377-7B46-4AC4-B246-6890E41525A8}"/>
                    </a:ext>
                  </a:extLst>
                </p:cNvPr>
                <p:cNvCxnSpPr/>
                <p:nvPr/>
              </p:nvCxnSpPr>
              <p:spPr>
                <a:xfrm>
                  <a:off x="6598356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58">
                  <a:extLst>
                    <a:ext uri="{FF2B5EF4-FFF2-40B4-BE49-F238E27FC236}">
                      <a16:creationId xmlns:a16="http://schemas.microsoft.com/office/drawing/2014/main" id="{CE981ED7-8AE7-4B48-80B6-8F2ED5BF36D7}"/>
                    </a:ext>
                  </a:extLst>
                </p:cNvPr>
                <p:cNvCxnSpPr/>
                <p:nvPr/>
              </p:nvCxnSpPr>
              <p:spPr>
                <a:xfrm>
                  <a:off x="680088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59">
                  <a:extLst>
                    <a:ext uri="{FF2B5EF4-FFF2-40B4-BE49-F238E27FC236}">
                      <a16:creationId xmlns:a16="http://schemas.microsoft.com/office/drawing/2014/main" id="{6459104C-4B32-4F49-905E-B5D93669DED4}"/>
                    </a:ext>
                  </a:extLst>
                </p:cNvPr>
                <p:cNvCxnSpPr/>
                <p:nvPr/>
              </p:nvCxnSpPr>
              <p:spPr>
                <a:xfrm>
                  <a:off x="646333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60">
                  <a:extLst>
                    <a:ext uri="{FF2B5EF4-FFF2-40B4-BE49-F238E27FC236}">
                      <a16:creationId xmlns:a16="http://schemas.microsoft.com/office/drawing/2014/main" id="{D1FC1766-A20E-43A6-BABA-4CB7212093D6}"/>
                    </a:ext>
                  </a:extLst>
                </p:cNvPr>
                <p:cNvCxnSpPr/>
                <p:nvPr/>
              </p:nvCxnSpPr>
              <p:spPr>
                <a:xfrm>
                  <a:off x="653084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61">
                  <a:extLst>
                    <a:ext uri="{FF2B5EF4-FFF2-40B4-BE49-F238E27FC236}">
                      <a16:creationId xmlns:a16="http://schemas.microsoft.com/office/drawing/2014/main" id="{02E49373-A384-48A9-98A4-1B1F7B9B6934}"/>
                    </a:ext>
                  </a:extLst>
                </p:cNvPr>
                <p:cNvCxnSpPr/>
                <p:nvPr/>
              </p:nvCxnSpPr>
              <p:spPr>
                <a:xfrm>
                  <a:off x="673337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62">
                  <a:extLst>
                    <a:ext uri="{FF2B5EF4-FFF2-40B4-BE49-F238E27FC236}">
                      <a16:creationId xmlns:a16="http://schemas.microsoft.com/office/drawing/2014/main" id="{422D6908-66BE-48A2-A5A5-B5CB6249EE69}"/>
                    </a:ext>
                  </a:extLst>
                </p:cNvPr>
                <p:cNvCxnSpPr/>
                <p:nvPr/>
              </p:nvCxnSpPr>
              <p:spPr>
                <a:xfrm>
                  <a:off x="686838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63">
                  <a:extLst>
                    <a:ext uri="{FF2B5EF4-FFF2-40B4-BE49-F238E27FC236}">
                      <a16:creationId xmlns:a16="http://schemas.microsoft.com/office/drawing/2014/main" id="{4A672321-1916-41FB-B575-B7DB80A91CCC}"/>
                    </a:ext>
                  </a:extLst>
                </p:cNvPr>
                <p:cNvCxnSpPr/>
                <p:nvPr/>
              </p:nvCxnSpPr>
              <p:spPr>
                <a:xfrm>
                  <a:off x="693589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64">
                  <a:extLst>
                    <a:ext uri="{FF2B5EF4-FFF2-40B4-BE49-F238E27FC236}">
                      <a16:creationId xmlns:a16="http://schemas.microsoft.com/office/drawing/2014/main" id="{FBA7D04C-0744-492D-AD12-F807B703B6AB}"/>
                    </a:ext>
                  </a:extLst>
                </p:cNvPr>
                <p:cNvCxnSpPr/>
                <p:nvPr/>
              </p:nvCxnSpPr>
              <p:spPr>
                <a:xfrm>
                  <a:off x="666586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65">
                  <a:extLst>
                    <a:ext uri="{FF2B5EF4-FFF2-40B4-BE49-F238E27FC236}">
                      <a16:creationId xmlns:a16="http://schemas.microsoft.com/office/drawing/2014/main" id="{489E2CCA-0CB2-41DC-9D54-C8604EC9EA01}"/>
                    </a:ext>
                  </a:extLst>
                </p:cNvPr>
                <p:cNvCxnSpPr/>
                <p:nvPr/>
              </p:nvCxnSpPr>
              <p:spPr>
                <a:xfrm>
                  <a:off x="632832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68">
                  <a:extLst>
                    <a:ext uri="{FF2B5EF4-FFF2-40B4-BE49-F238E27FC236}">
                      <a16:creationId xmlns:a16="http://schemas.microsoft.com/office/drawing/2014/main" id="{0D70B3A7-F7C1-460A-A8A7-9895EE553C8A}"/>
                    </a:ext>
                  </a:extLst>
                </p:cNvPr>
                <p:cNvCxnSpPr/>
                <p:nvPr/>
              </p:nvCxnSpPr>
              <p:spPr>
                <a:xfrm>
                  <a:off x="707091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69">
                  <a:extLst>
                    <a:ext uri="{FF2B5EF4-FFF2-40B4-BE49-F238E27FC236}">
                      <a16:creationId xmlns:a16="http://schemas.microsoft.com/office/drawing/2014/main" id="{2E78888B-329B-455C-81FF-A8AED5F4EC66}"/>
                    </a:ext>
                  </a:extLst>
                </p:cNvPr>
                <p:cNvCxnSpPr/>
                <p:nvPr/>
              </p:nvCxnSpPr>
              <p:spPr>
                <a:xfrm>
                  <a:off x="727343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70">
                  <a:extLst>
                    <a:ext uri="{FF2B5EF4-FFF2-40B4-BE49-F238E27FC236}">
                      <a16:creationId xmlns:a16="http://schemas.microsoft.com/office/drawing/2014/main" id="{05B38F69-032A-439F-BB4D-CBDC516DC6AC}"/>
                    </a:ext>
                  </a:extLst>
                </p:cNvPr>
                <p:cNvCxnSpPr/>
                <p:nvPr/>
              </p:nvCxnSpPr>
              <p:spPr>
                <a:xfrm>
                  <a:off x="747596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71">
                  <a:extLst>
                    <a:ext uri="{FF2B5EF4-FFF2-40B4-BE49-F238E27FC236}">
                      <a16:creationId xmlns:a16="http://schemas.microsoft.com/office/drawing/2014/main" id="{77348D16-B54B-47DF-906A-EA8B6C15504C}"/>
                    </a:ext>
                  </a:extLst>
                </p:cNvPr>
                <p:cNvCxnSpPr/>
                <p:nvPr/>
              </p:nvCxnSpPr>
              <p:spPr>
                <a:xfrm>
                  <a:off x="713842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72">
                  <a:extLst>
                    <a:ext uri="{FF2B5EF4-FFF2-40B4-BE49-F238E27FC236}">
                      <a16:creationId xmlns:a16="http://schemas.microsoft.com/office/drawing/2014/main" id="{BCB0DBF1-83D7-4022-B05F-C2ACBC6D90AE}"/>
                    </a:ext>
                  </a:extLst>
                </p:cNvPr>
                <p:cNvCxnSpPr/>
                <p:nvPr/>
              </p:nvCxnSpPr>
              <p:spPr>
                <a:xfrm>
                  <a:off x="720593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73">
                  <a:extLst>
                    <a:ext uri="{FF2B5EF4-FFF2-40B4-BE49-F238E27FC236}">
                      <a16:creationId xmlns:a16="http://schemas.microsoft.com/office/drawing/2014/main" id="{32AB9DF3-6C01-4241-9D65-64E8D97C91AF}"/>
                    </a:ext>
                  </a:extLst>
                </p:cNvPr>
                <p:cNvCxnSpPr/>
                <p:nvPr/>
              </p:nvCxnSpPr>
              <p:spPr>
                <a:xfrm>
                  <a:off x="740845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74">
                  <a:extLst>
                    <a:ext uri="{FF2B5EF4-FFF2-40B4-BE49-F238E27FC236}">
                      <a16:creationId xmlns:a16="http://schemas.microsoft.com/office/drawing/2014/main" id="{B5C56C63-7EEA-445A-84CD-6A14F453EF02}"/>
                    </a:ext>
                  </a:extLst>
                </p:cNvPr>
                <p:cNvCxnSpPr/>
                <p:nvPr/>
              </p:nvCxnSpPr>
              <p:spPr>
                <a:xfrm>
                  <a:off x="754347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75">
                  <a:extLst>
                    <a:ext uri="{FF2B5EF4-FFF2-40B4-BE49-F238E27FC236}">
                      <a16:creationId xmlns:a16="http://schemas.microsoft.com/office/drawing/2014/main" id="{3A8D3987-F371-4C99-8A19-8C25498FDBF3}"/>
                    </a:ext>
                  </a:extLst>
                </p:cNvPr>
                <p:cNvCxnSpPr/>
                <p:nvPr/>
              </p:nvCxnSpPr>
              <p:spPr>
                <a:xfrm>
                  <a:off x="7610979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76">
                  <a:extLst>
                    <a:ext uri="{FF2B5EF4-FFF2-40B4-BE49-F238E27FC236}">
                      <a16:creationId xmlns:a16="http://schemas.microsoft.com/office/drawing/2014/main" id="{4BF643D8-2DD1-465A-BD56-ADE6A9DA727D}"/>
                    </a:ext>
                  </a:extLst>
                </p:cNvPr>
                <p:cNvCxnSpPr/>
                <p:nvPr/>
              </p:nvCxnSpPr>
              <p:spPr>
                <a:xfrm>
                  <a:off x="734094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77">
                  <a:extLst>
                    <a:ext uri="{FF2B5EF4-FFF2-40B4-BE49-F238E27FC236}">
                      <a16:creationId xmlns:a16="http://schemas.microsoft.com/office/drawing/2014/main" id="{A2CC230B-46C9-4366-AC5D-525EBCA23672}"/>
                    </a:ext>
                  </a:extLst>
                </p:cNvPr>
                <p:cNvCxnSpPr/>
                <p:nvPr/>
              </p:nvCxnSpPr>
              <p:spPr>
                <a:xfrm>
                  <a:off x="700340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80">
                  <a:extLst>
                    <a:ext uri="{FF2B5EF4-FFF2-40B4-BE49-F238E27FC236}">
                      <a16:creationId xmlns:a16="http://schemas.microsoft.com/office/drawing/2014/main" id="{1578A4D9-9B68-4D38-9361-18690197A176}"/>
                    </a:ext>
                  </a:extLst>
                </p:cNvPr>
                <p:cNvCxnSpPr/>
                <p:nvPr/>
              </p:nvCxnSpPr>
              <p:spPr>
                <a:xfrm>
                  <a:off x="774599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81">
                  <a:extLst>
                    <a:ext uri="{FF2B5EF4-FFF2-40B4-BE49-F238E27FC236}">
                      <a16:creationId xmlns:a16="http://schemas.microsoft.com/office/drawing/2014/main" id="{A3B2E385-505F-4513-BA98-571594634840}"/>
                    </a:ext>
                  </a:extLst>
                </p:cNvPr>
                <p:cNvCxnSpPr/>
                <p:nvPr/>
              </p:nvCxnSpPr>
              <p:spPr>
                <a:xfrm>
                  <a:off x="7948521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82">
                  <a:extLst>
                    <a:ext uri="{FF2B5EF4-FFF2-40B4-BE49-F238E27FC236}">
                      <a16:creationId xmlns:a16="http://schemas.microsoft.com/office/drawing/2014/main" id="{B5B540A5-E310-403A-A2F9-059007A8FF6F}"/>
                    </a:ext>
                  </a:extLst>
                </p:cNvPr>
                <p:cNvCxnSpPr/>
                <p:nvPr/>
              </p:nvCxnSpPr>
              <p:spPr>
                <a:xfrm>
                  <a:off x="815104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83">
                  <a:extLst>
                    <a:ext uri="{FF2B5EF4-FFF2-40B4-BE49-F238E27FC236}">
                      <a16:creationId xmlns:a16="http://schemas.microsoft.com/office/drawing/2014/main" id="{472E195C-96EE-43F0-A209-2DA626C719C0}"/>
                    </a:ext>
                  </a:extLst>
                </p:cNvPr>
                <p:cNvCxnSpPr/>
                <p:nvPr/>
              </p:nvCxnSpPr>
              <p:spPr>
                <a:xfrm>
                  <a:off x="7813504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84">
                  <a:extLst>
                    <a:ext uri="{FF2B5EF4-FFF2-40B4-BE49-F238E27FC236}">
                      <a16:creationId xmlns:a16="http://schemas.microsoft.com/office/drawing/2014/main" id="{BFB9A34A-7557-413A-916E-C0A4AC9A9994}"/>
                    </a:ext>
                  </a:extLst>
                </p:cNvPr>
                <p:cNvCxnSpPr/>
                <p:nvPr/>
              </p:nvCxnSpPr>
              <p:spPr>
                <a:xfrm>
                  <a:off x="7881012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85">
                  <a:extLst>
                    <a:ext uri="{FF2B5EF4-FFF2-40B4-BE49-F238E27FC236}">
                      <a16:creationId xmlns:a16="http://schemas.microsoft.com/office/drawing/2014/main" id="{B355F298-7978-432A-89A1-D824C6A68C32}"/>
                    </a:ext>
                  </a:extLst>
                </p:cNvPr>
                <p:cNvCxnSpPr/>
                <p:nvPr/>
              </p:nvCxnSpPr>
              <p:spPr>
                <a:xfrm>
                  <a:off x="8083537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86">
                  <a:extLst>
                    <a:ext uri="{FF2B5EF4-FFF2-40B4-BE49-F238E27FC236}">
                      <a16:creationId xmlns:a16="http://schemas.microsoft.com/office/drawing/2014/main" id="{C9D63560-B364-4BBE-86B1-1DB10724725C}"/>
                    </a:ext>
                  </a:extLst>
                </p:cNvPr>
                <p:cNvCxnSpPr/>
                <p:nvPr/>
              </p:nvCxnSpPr>
              <p:spPr>
                <a:xfrm>
                  <a:off x="8218553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87">
                  <a:extLst>
                    <a:ext uri="{FF2B5EF4-FFF2-40B4-BE49-F238E27FC236}">
                      <a16:creationId xmlns:a16="http://schemas.microsoft.com/office/drawing/2014/main" id="{5BAB29F4-CC3C-4C22-AF2E-8C87031A6381}"/>
                    </a:ext>
                  </a:extLst>
                </p:cNvPr>
                <p:cNvCxnSpPr/>
                <p:nvPr/>
              </p:nvCxnSpPr>
              <p:spPr>
                <a:xfrm>
                  <a:off x="8286062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88">
                  <a:extLst>
                    <a:ext uri="{FF2B5EF4-FFF2-40B4-BE49-F238E27FC236}">
                      <a16:creationId xmlns:a16="http://schemas.microsoft.com/office/drawing/2014/main" id="{A4EBEC64-92D4-44A1-B59F-48644C09A239}"/>
                    </a:ext>
                  </a:extLst>
                </p:cNvPr>
                <p:cNvCxnSpPr/>
                <p:nvPr/>
              </p:nvCxnSpPr>
              <p:spPr>
                <a:xfrm>
                  <a:off x="801602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89">
                  <a:extLst>
                    <a:ext uri="{FF2B5EF4-FFF2-40B4-BE49-F238E27FC236}">
                      <a16:creationId xmlns:a16="http://schemas.microsoft.com/office/drawing/2014/main" id="{B66202D7-5BDB-46BA-ADCD-A6743DEEAB86}"/>
                    </a:ext>
                  </a:extLst>
                </p:cNvPr>
                <p:cNvCxnSpPr/>
                <p:nvPr/>
              </p:nvCxnSpPr>
              <p:spPr>
                <a:xfrm>
                  <a:off x="767848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92">
                  <a:extLst>
                    <a:ext uri="{FF2B5EF4-FFF2-40B4-BE49-F238E27FC236}">
                      <a16:creationId xmlns:a16="http://schemas.microsoft.com/office/drawing/2014/main" id="{AB5A9843-FAEC-48E0-976E-04B8852A556F}"/>
                    </a:ext>
                  </a:extLst>
                </p:cNvPr>
                <p:cNvCxnSpPr/>
                <p:nvPr/>
              </p:nvCxnSpPr>
              <p:spPr>
                <a:xfrm>
                  <a:off x="842107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93">
                  <a:extLst>
                    <a:ext uri="{FF2B5EF4-FFF2-40B4-BE49-F238E27FC236}">
                      <a16:creationId xmlns:a16="http://schemas.microsoft.com/office/drawing/2014/main" id="{2B528FBF-4BEF-4719-9D99-B285C14D3D64}"/>
                    </a:ext>
                  </a:extLst>
                </p:cNvPr>
                <p:cNvCxnSpPr/>
                <p:nvPr/>
              </p:nvCxnSpPr>
              <p:spPr>
                <a:xfrm>
                  <a:off x="8623603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94">
                  <a:extLst>
                    <a:ext uri="{FF2B5EF4-FFF2-40B4-BE49-F238E27FC236}">
                      <a16:creationId xmlns:a16="http://schemas.microsoft.com/office/drawing/2014/main" id="{B20D068E-5894-46AA-83BA-F78A812F6D82}"/>
                    </a:ext>
                  </a:extLst>
                </p:cNvPr>
                <p:cNvCxnSpPr/>
                <p:nvPr/>
              </p:nvCxnSpPr>
              <p:spPr>
                <a:xfrm>
                  <a:off x="882612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95">
                  <a:extLst>
                    <a:ext uri="{FF2B5EF4-FFF2-40B4-BE49-F238E27FC236}">
                      <a16:creationId xmlns:a16="http://schemas.microsoft.com/office/drawing/2014/main" id="{18C8EC8F-BCE8-47C7-B1FF-C62CA4CB0023}"/>
                    </a:ext>
                  </a:extLst>
                </p:cNvPr>
                <p:cNvCxnSpPr/>
                <p:nvPr/>
              </p:nvCxnSpPr>
              <p:spPr>
                <a:xfrm>
                  <a:off x="848858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96">
                  <a:extLst>
                    <a:ext uri="{FF2B5EF4-FFF2-40B4-BE49-F238E27FC236}">
                      <a16:creationId xmlns:a16="http://schemas.microsoft.com/office/drawing/2014/main" id="{7EDD6A8D-4624-484C-B733-4B3DFB199E54}"/>
                    </a:ext>
                  </a:extLst>
                </p:cNvPr>
                <p:cNvCxnSpPr/>
                <p:nvPr/>
              </p:nvCxnSpPr>
              <p:spPr>
                <a:xfrm>
                  <a:off x="855609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97">
                  <a:extLst>
                    <a:ext uri="{FF2B5EF4-FFF2-40B4-BE49-F238E27FC236}">
                      <a16:creationId xmlns:a16="http://schemas.microsoft.com/office/drawing/2014/main" id="{5A80D30D-FD80-4134-8512-9C76F3659D35}"/>
                    </a:ext>
                  </a:extLst>
                </p:cNvPr>
                <p:cNvCxnSpPr/>
                <p:nvPr/>
              </p:nvCxnSpPr>
              <p:spPr>
                <a:xfrm>
                  <a:off x="875861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98">
                  <a:extLst>
                    <a:ext uri="{FF2B5EF4-FFF2-40B4-BE49-F238E27FC236}">
                      <a16:creationId xmlns:a16="http://schemas.microsoft.com/office/drawing/2014/main" id="{45DDE8C4-6F5D-4776-B43E-7666E3BDF367}"/>
                    </a:ext>
                  </a:extLst>
                </p:cNvPr>
                <p:cNvCxnSpPr/>
                <p:nvPr/>
              </p:nvCxnSpPr>
              <p:spPr>
                <a:xfrm>
                  <a:off x="889363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99">
                  <a:extLst>
                    <a:ext uri="{FF2B5EF4-FFF2-40B4-BE49-F238E27FC236}">
                      <a16:creationId xmlns:a16="http://schemas.microsoft.com/office/drawing/2014/main" id="{1ECCC533-30FF-4139-99B8-4F22653E0F4B}"/>
                    </a:ext>
                  </a:extLst>
                </p:cNvPr>
                <p:cNvCxnSpPr/>
                <p:nvPr/>
              </p:nvCxnSpPr>
              <p:spPr>
                <a:xfrm>
                  <a:off x="8961144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100">
                  <a:extLst>
                    <a:ext uri="{FF2B5EF4-FFF2-40B4-BE49-F238E27FC236}">
                      <a16:creationId xmlns:a16="http://schemas.microsoft.com/office/drawing/2014/main" id="{C0A57C8E-F41E-48B7-AC27-C878D6C5D1ED}"/>
                    </a:ext>
                  </a:extLst>
                </p:cNvPr>
                <p:cNvCxnSpPr/>
                <p:nvPr/>
              </p:nvCxnSpPr>
              <p:spPr>
                <a:xfrm>
                  <a:off x="8691111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101">
                  <a:extLst>
                    <a:ext uri="{FF2B5EF4-FFF2-40B4-BE49-F238E27FC236}">
                      <a16:creationId xmlns:a16="http://schemas.microsoft.com/office/drawing/2014/main" id="{ACDFF743-9B76-415C-89D4-1BD1933E71CF}"/>
                    </a:ext>
                  </a:extLst>
                </p:cNvPr>
                <p:cNvCxnSpPr/>
                <p:nvPr/>
              </p:nvCxnSpPr>
              <p:spPr>
                <a:xfrm>
                  <a:off x="8353570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104">
                  <a:extLst>
                    <a:ext uri="{FF2B5EF4-FFF2-40B4-BE49-F238E27FC236}">
                      <a16:creationId xmlns:a16="http://schemas.microsoft.com/office/drawing/2014/main" id="{89CF8F4E-56C4-4FAD-87DD-260EC86A3A52}"/>
                    </a:ext>
                  </a:extLst>
                </p:cNvPr>
                <p:cNvCxnSpPr/>
                <p:nvPr/>
              </p:nvCxnSpPr>
              <p:spPr>
                <a:xfrm>
                  <a:off x="909616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105">
                  <a:extLst>
                    <a:ext uri="{FF2B5EF4-FFF2-40B4-BE49-F238E27FC236}">
                      <a16:creationId xmlns:a16="http://schemas.microsoft.com/office/drawing/2014/main" id="{D8C0E51B-FFDE-4D71-A5F1-80DDF638FB01}"/>
                    </a:ext>
                  </a:extLst>
                </p:cNvPr>
                <p:cNvCxnSpPr/>
                <p:nvPr/>
              </p:nvCxnSpPr>
              <p:spPr>
                <a:xfrm>
                  <a:off x="9298685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106">
                  <a:extLst>
                    <a:ext uri="{FF2B5EF4-FFF2-40B4-BE49-F238E27FC236}">
                      <a16:creationId xmlns:a16="http://schemas.microsoft.com/office/drawing/2014/main" id="{DBD152A1-F0A7-4537-B409-C4F46B288334}"/>
                    </a:ext>
                  </a:extLst>
                </p:cNvPr>
                <p:cNvCxnSpPr/>
                <p:nvPr/>
              </p:nvCxnSpPr>
              <p:spPr>
                <a:xfrm>
                  <a:off x="950121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107">
                  <a:extLst>
                    <a:ext uri="{FF2B5EF4-FFF2-40B4-BE49-F238E27FC236}">
                      <a16:creationId xmlns:a16="http://schemas.microsoft.com/office/drawing/2014/main" id="{01BD12AD-52EA-4347-8527-D67F3E9E91F5}"/>
                    </a:ext>
                  </a:extLst>
                </p:cNvPr>
                <p:cNvCxnSpPr/>
                <p:nvPr/>
              </p:nvCxnSpPr>
              <p:spPr>
                <a:xfrm>
                  <a:off x="916366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108">
                  <a:extLst>
                    <a:ext uri="{FF2B5EF4-FFF2-40B4-BE49-F238E27FC236}">
                      <a16:creationId xmlns:a16="http://schemas.microsoft.com/office/drawing/2014/main" id="{2FDBD86A-4EBC-4E74-AA43-A8F8E278C1E5}"/>
                    </a:ext>
                  </a:extLst>
                </p:cNvPr>
                <p:cNvCxnSpPr/>
                <p:nvPr/>
              </p:nvCxnSpPr>
              <p:spPr>
                <a:xfrm>
                  <a:off x="923117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109">
                  <a:extLst>
                    <a:ext uri="{FF2B5EF4-FFF2-40B4-BE49-F238E27FC236}">
                      <a16:creationId xmlns:a16="http://schemas.microsoft.com/office/drawing/2014/main" id="{38C0453B-B6A1-4B12-8CF3-A8C31DFEA6D9}"/>
                    </a:ext>
                  </a:extLst>
                </p:cNvPr>
                <p:cNvCxnSpPr/>
                <p:nvPr/>
              </p:nvCxnSpPr>
              <p:spPr>
                <a:xfrm>
                  <a:off x="943370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110">
                  <a:extLst>
                    <a:ext uri="{FF2B5EF4-FFF2-40B4-BE49-F238E27FC236}">
                      <a16:creationId xmlns:a16="http://schemas.microsoft.com/office/drawing/2014/main" id="{13CEF7F4-E978-43E8-9130-46314BF80315}"/>
                    </a:ext>
                  </a:extLst>
                </p:cNvPr>
                <p:cNvCxnSpPr/>
                <p:nvPr/>
              </p:nvCxnSpPr>
              <p:spPr>
                <a:xfrm>
                  <a:off x="956871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111">
                  <a:extLst>
                    <a:ext uri="{FF2B5EF4-FFF2-40B4-BE49-F238E27FC236}">
                      <a16:creationId xmlns:a16="http://schemas.microsoft.com/office/drawing/2014/main" id="{4F969807-0B07-41D5-8DD9-73E506A7E582}"/>
                    </a:ext>
                  </a:extLst>
                </p:cNvPr>
                <p:cNvCxnSpPr/>
                <p:nvPr/>
              </p:nvCxnSpPr>
              <p:spPr>
                <a:xfrm>
                  <a:off x="963622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112">
                  <a:extLst>
                    <a:ext uri="{FF2B5EF4-FFF2-40B4-BE49-F238E27FC236}">
                      <a16:creationId xmlns:a16="http://schemas.microsoft.com/office/drawing/2014/main" id="{29CA2FAF-460D-4933-A753-98CE92B2E6D0}"/>
                    </a:ext>
                  </a:extLst>
                </p:cNvPr>
                <p:cNvCxnSpPr/>
                <p:nvPr/>
              </p:nvCxnSpPr>
              <p:spPr>
                <a:xfrm>
                  <a:off x="936619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113">
                  <a:extLst>
                    <a:ext uri="{FF2B5EF4-FFF2-40B4-BE49-F238E27FC236}">
                      <a16:creationId xmlns:a16="http://schemas.microsoft.com/office/drawing/2014/main" id="{51D6E5B4-813A-47C3-B111-09200BDAAA3F}"/>
                    </a:ext>
                  </a:extLst>
                </p:cNvPr>
                <p:cNvCxnSpPr/>
                <p:nvPr/>
              </p:nvCxnSpPr>
              <p:spPr>
                <a:xfrm>
                  <a:off x="902865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117">
                  <a:extLst>
                    <a:ext uri="{FF2B5EF4-FFF2-40B4-BE49-F238E27FC236}">
                      <a16:creationId xmlns:a16="http://schemas.microsoft.com/office/drawing/2014/main" id="{198D9F39-BBD4-46AA-BE41-0F4859159048}"/>
                    </a:ext>
                  </a:extLst>
                </p:cNvPr>
                <p:cNvCxnSpPr/>
                <p:nvPr/>
              </p:nvCxnSpPr>
              <p:spPr>
                <a:xfrm>
                  <a:off x="977124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118">
                  <a:extLst>
                    <a:ext uri="{FF2B5EF4-FFF2-40B4-BE49-F238E27FC236}">
                      <a16:creationId xmlns:a16="http://schemas.microsoft.com/office/drawing/2014/main" id="{9E163102-C1D9-4B18-84F9-002DD6C0022C}"/>
                    </a:ext>
                  </a:extLst>
                </p:cNvPr>
                <p:cNvCxnSpPr/>
                <p:nvPr/>
              </p:nvCxnSpPr>
              <p:spPr>
                <a:xfrm>
                  <a:off x="997376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119">
                  <a:extLst>
                    <a:ext uri="{FF2B5EF4-FFF2-40B4-BE49-F238E27FC236}">
                      <a16:creationId xmlns:a16="http://schemas.microsoft.com/office/drawing/2014/main" id="{9774DF58-45C7-40E6-A66B-5C6C409FBD23}"/>
                    </a:ext>
                  </a:extLst>
                </p:cNvPr>
                <p:cNvCxnSpPr/>
                <p:nvPr/>
              </p:nvCxnSpPr>
              <p:spPr>
                <a:xfrm>
                  <a:off x="1017629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120">
                  <a:extLst>
                    <a:ext uri="{FF2B5EF4-FFF2-40B4-BE49-F238E27FC236}">
                      <a16:creationId xmlns:a16="http://schemas.microsoft.com/office/drawing/2014/main" id="{2861D124-8C00-497A-AEDD-6AEB6094A5A0}"/>
                    </a:ext>
                  </a:extLst>
                </p:cNvPr>
                <p:cNvCxnSpPr/>
                <p:nvPr/>
              </p:nvCxnSpPr>
              <p:spPr>
                <a:xfrm>
                  <a:off x="983875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121">
                  <a:extLst>
                    <a:ext uri="{FF2B5EF4-FFF2-40B4-BE49-F238E27FC236}">
                      <a16:creationId xmlns:a16="http://schemas.microsoft.com/office/drawing/2014/main" id="{772C5D6D-8F2A-436B-83FF-34B747E654DE}"/>
                    </a:ext>
                  </a:extLst>
                </p:cNvPr>
                <p:cNvCxnSpPr/>
                <p:nvPr/>
              </p:nvCxnSpPr>
              <p:spPr>
                <a:xfrm>
                  <a:off x="990626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122">
                  <a:extLst>
                    <a:ext uri="{FF2B5EF4-FFF2-40B4-BE49-F238E27FC236}">
                      <a16:creationId xmlns:a16="http://schemas.microsoft.com/office/drawing/2014/main" id="{161636A9-76E4-4574-AAA4-D4DC3383D8ED}"/>
                    </a:ext>
                  </a:extLst>
                </p:cNvPr>
                <p:cNvCxnSpPr/>
                <p:nvPr/>
              </p:nvCxnSpPr>
              <p:spPr>
                <a:xfrm>
                  <a:off x="1010878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123">
                  <a:extLst>
                    <a:ext uri="{FF2B5EF4-FFF2-40B4-BE49-F238E27FC236}">
                      <a16:creationId xmlns:a16="http://schemas.microsoft.com/office/drawing/2014/main" id="{A6FEB7FC-8EB6-4988-8EE4-389FEACD3B7B}"/>
                    </a:ext>
                  </a:extLst>
                </p:cNvPr>
                <p:cNvCxnSpPr/>
                <p:nvPr/>
              </p:nvCxnSpPr>
              <p:spPr>
                <a:xfrm>
                  <a:off x="1024380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124">
                  <a:extLst>
                    <a:ext uri="{FF2B5EF4-FFF2-40B4-BE49-F238E27FC236}">
                      <a16:creationId xmlns:a16="http://schemas.microsoft.com/office/drawing/2014/main" id="{0CBAD10D-FB81-46EE-A214-6649999295C7}"/>
                    </a:ext>
                  </a:extLst>
                </p:cNvPr>
                <p:cNvCxnSpPr/>
                <p:nvPr/>
              </p:nvCxnSpPr>
              <p:spPr>
                <a:xfrm>
                  <a:off x="1031130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125">
                  <a:extLst>
                    <a:ext uri="{FF2B5EF4-FFF2-40B4-BE49-F238E27FC236}">
                      <a16:creationId xmlns:a16="http://schemas.microsoft.com/office/drawing/2014/main" id="{ABE53530-2C08-45AA-BD13-F29CDADDA427}"/>
                    </a:ext>
                  </a:extLst>
                </p:cNvPr>
                <p:cNvCxnSpPr/>
                <p:nvPr/>
              </p:nvCxnSpPr>
              <p:spPr>
                <a:xfrm>
                  <a:off x="1004127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126">
                  <a:extLst>
                    <a:ext uri="{FF2B5EF4-FFF2-40B4-BE49-F238E27FC236}">
                      <a16:creationId xmlns:a16="http://schemas.microsoft.com/office/drawing/2014/main" id="{C520F900-1117-42C2-B334-9310E255B78E}"/>
                    </a:ext>
                  </a:extLst>
                </p:cNvPr>
                <p:cNvCxnSpPr/>
                <p:nvPr/>
              </p:nvCxnSpPr>
              <p:spPr>
                <a:xfrm>
                  <a:off x="970373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129">
                  <a:extLst>
                    <a:ext uri="{FF2B5EF4-FFF2-40B4-BE49-F238E27FC236}">
                      <a16:creationId xmlns:a16="http://schemas.microsoft.com/office/drawing/2014/main" id="{5CC41119-E511-444C-AA0E-83C97200FE31}"/>
                    </a:ext>
                  </a:extLst>
                </p:cNvPr>
                <p:cNvCxnSpPr/>
                <p:nvPr/>
              </p:nvCxnSpPr>
              <p:spPr>
                <a:xfrm>
                  <a:off x="1044632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130">
                  <a:extLst>
                    <a:ext uri="{FF2B5EF4-FFF2-40B4-BE49-F238E27FC236}">
                      <a16:creationId xmlns:a16="http://schemas.microsoft.com/office/drawing/2014/main" id="{6E54EE5E-58D5-4F24-979A-84E7C196F92B}"/>
                    </a:ext>
                  </a:extLst>
                </p:cNvPr>
                <p:cNvCxnSpPr/>
                <p:nvPr/>
              </p:nvCxnSpPr>
              <p:spPr>
                <a:xfrm>
                  <a:off x="1064885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131">
                  <a:extLst>
                    <a:ext uri="{FF2B5EF4-FFF2-40B4-BE49-F238E27FC236}">
                      <a16:creationId xmlns:a16="http://schemas.microsoft.com/office/drawing/2014/main" id="{C0EF8AB4-B78E-451C-9C92-DE20FD97BB46}"/>
                    </a:ext>
                  </a:extLst>
                </p:cNvPr>
                <p:cNvCxnSpPr/>
                <p:nvPr/>
              </p:nvCxnSpPr>
              <p:spPr>
                <a:xfrm>
                  <a:off x="108513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132">
                  <a:extLst>
                    <a:ext uri="{FF2B5EF4-FFF2-40B4-BE49-F238E27FC236}">
                      <a16:creationId xmlns:a16="http://schemas.microsoft.com/office/drawing/2014/main" id="{A73FF2C0-F2F2-4318-89A3-2479C81E3F96}"/>
                    </a:ext>
                  </a:extLst>
                </p:cNvPr>
                <p:cNvCxnSpPr/>
                <p:nvPr/>
              </p:nvCxnSpPr>
              <p:spPr>
                <a:xfrm>
                  <a:off x="1051383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133">
                  <a:extLst>
                    <a:ext uri="{FF2B5EF4-FFF2-40B4-BE49-F238E27FC236}">
                      <a16:creationId xmlns:a16="http://schemas.microsoft.com/office/drawing/2014/main" id="{0B16F886-7F06-4718-9D27-BE8D25A3B83F}"/>
                    </a:ext>
                  </a:extLst>
                </p:cNvPr>
                <p:cNvCxnSpPr/>
                <p:nvPr/>
              </p:nvCxnSpPr>
              <p:spPr>
                <a:xfrm>
                  <a:off x="1058134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134">
                  <a:extLst>
                    <a:ext uri="{FF2B5EF4-FFF2-40B4-BE49-F238E27FC236}">
                      <a16:creationId xmlns:a16="http://schemas.microsoft.com/office/drawing/2014/main" id="{30A892B9-721F-4126-B025-D80098B5E1D4}"/>
                    </a:ext>
                  </a:extLst>
                </p:cNvPr>
                <p:cNvCxnSpPr/>
                <p:nvPr/>
              </p:nvCxnSpPr>
              <p:spPr>
                <a:xfrm>
                  <a:off x="1078386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135">
                  <a:extLst>
                    <a:ext uri="{FF2B5EF4-FFF2-40B4-BE49-F238E27FC236}">
                      <a16:creationId xmlns:a16="http://schemas.microsoft.com/office/drawing/2014/main" id="{20695B52-4214-4B2D-AE8F-7E1E4DB6A572}"/>
                    </a:ext>
                  </a:extLst>
                </p:cNvPr>
                <p:cNvCxnSpPr/>
                <p:nvPr/>
              </p:nvCxnSpPr>
              <p:spPr>
                <a:xfrm>
                  <a:off x="109188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136">
                  <a:extLst>
                    <a:ext uri="{FF2B5EF4-FFF2-40B4-BE49-F238E27FC236}">
                      <a16:creationId xmlns:a16="http://schemas.microsoft.com/office/drawing/2014/main" id="{4E31CB1E-0061-46E9-B8C1-E2B6911751A1}"/>
                    </a:ext>
                  </a:extLst>
                </p:cNvPr>
                <p:cNvCxnSpPr/>
                <p:nvPr/>
              </p:nvCxnSpPr>
              <p:spPr>
                <a:xfrm>
                  <a:off x="1098639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137">
                  <a:extLst>
                    <a:ext uri="{FF2B5EF4-FFF2-40B4-BE49-F238E27FC236}">
                      <a16:creationId xmlns:a16="http://schemas.microsoft.com/office/drawing/2014/main" id="{3ACD740A-6307-422D-B987-EB370FE2051D}"/>
                    </a:ext>
                  </a:extLst>
                </p:cNvPr>
                <p:cNvCxnSpPr/>
                <p:nvPr/>
              </p:nvCxnSpPr>
              <p:spPr>
                <a:xfrm>
                  <a:off x="1071635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138">
                  <a:extLst>
                    <a:ext uri="{FF2B5EF4-FFF2-40B4-BE49-F238E27FC236}">
                      <a16:creationId xmlns:a16="http://schemas.microsoft.com/office/drawing/2014/main" id="{8FDAB052-0146-4C31-8990-035DC5D71D79}"/>
                    </a:ext>
                  </a:extLst>
                </p:cNvPr>
                <p:cNvCxnSpPr/>
                <p:nvPr/>
              </p:nvCxnSpPr>
              <p:spPr>
                <a:xfrm>
                  <a:off x="1037881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142">
                  <a:extLst>
                    <a:ext uri="{FF2B5EF4-FFF2-40B4-BE49-F238E27FC236}">
                      <a16:creationId xmlns:a16="http://schemas.microsoft.com/office/drawing/2014/main" id="{A94E7187-8766-42EC-A5E7-30AE45BD7589}"/>
                    </a:ext>
                  </a:extLst>
                </p:cNvPr>
                <p:cNvCxnSpPr/>
                <p:nvPr/>
              </p:nvCxnSpPr>
              <p:spPr>
                <a:xfrm>
                  <a:off x="1112140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143">
                  <a:extLst>
                    <a:ext uri="{FF2B5EF4-FFF2-40B4-BE49-F238E27FC236}">
                      <a16:creationId xmlns:a16="http://schemas.microsoft.com/office/drawing/2014/main" id="{0B927FB1-2E99-4CF5-94B1-A4BC4F3E5211}"/>
                    </a:ext>
                  </a:extLst>
                </p:cNvPr>
                <p:cNvCxnSpPr/>
                <p:nvPr/>
              </p:nvCxnSpPr>
              <p:spPr>
                <a:xfrm>
                  <a:off x="1132393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144">
                  <a:extLst>
                    <a:ext uri="{FF2B5EF4-FFF2-40B4-BE49-F238E27FC236}">
                      <a16:creationId xmlns:a16="http://schemas.microsoft.com/office/drawing/2014/main" id="{56126600-EBD7-4E3A-8E54-54D4ADA7D5E0}"/>
                    </a:ext>
                  </a:extLst>
                </p:cNvPr>
                <p:cNvCxnSpPr/>
                <p:nvPr/>
              </p:nvCxnSpPr>
              <p:spPr>
                <a:xfrm>
                  <a:off x="115264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145">
                  <a:extLst>
                    <a:ext uri="{FF2B5EF4-FFF2-40B4-BE49-F238E27FC236}">
                      <a16:creationId xmlns:a16="http://schemas.microsoft.com/office/drawing/2014/main" id="{2A602A7B-3738-4B19-8052-9EBD3998819F}"/>
                    </a:ext>
                  </a:extLst>
                </p:cNvPr>
                <p:cNvCxnSpPr/>
                <p:nvPr/>
              </p:nvCxnSpPr>
              <p:spPr>
                <a:xfrm>
                  <a:off x="111889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146">
                  <a:extLst>
                    <a:ext uri="{FF2B5EF4-FFF2-40B4-BE49-F238E27FC236}">
                      <a16:creationId xmlns:a16="http://schemas.microsoft.com/office/drawing/2014/main" id="{B3A2662F-539A-49AF-9B5D-DBE383AB8F28}"/>
                    </a:ext>
                  </a:extLst>
                </p:cNvPr>
                <p:cNvCxnSpPr/>
                <p:nvPr/>
              </p:nvCxnSpPr>
              <p:spPr>
                <a:xfrm>
                  <a:off x="112564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147">
                  <a:extLst>
                    <a:ext uri="{FF2B5EF4-FFF2-40B4-BE49-F238E27FC236}">
                      <a16:creationId xmlns:a16="http://schemas.microsoft.com/office/drawing/2014/main" id="{C8A023AB-34AE-4C67-8629-AEEA2C4DD5F3}"/>
                    </a:ext>
                  </a:extLst>
                </p:cNvPr>
                <p:cNvCxnSpPr/>
                <p:nvPr/>
              </p:nvCxnSpPr>
              <p:spPr>
                <a:xfrm>
                  <a:off x="1145894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148">
                  <a:extLst>
                    <a:ext uri="{FF2B5EF4-FFF2-40B4-BE49-F238E27FC236}">
                      <a16:creationId xmlns:a16="http://schemas.microsoft.com/office/drawing/2014/main" id="{01A057CD-8962-4EDA-B140-52125AF7DD74}"/>
                    </a:ext>
                  </a:extLst>
                </p:cNvPr>
                <p:cNvCxnSpPr/>
                <p:nvPr/>
              </p:nvCxnSpPr>
              <p:spPr>
                <a:xfrm>
                  <a:off x="115939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149">
                  <a:extLst>
                    <a:ext uri="{FF2B5EF4-FFF2-40B4-BE49-F238E27FC236}">
                      <a16:creationId xmlns:a16="http://schemas.microsoft.com/office/drawing/2014/main" id="{19C4FBE4-E392-4491-9955-04FE8657CA50}"/>
                    </a:ext>
                  </a:extLst>
                </p:cNvPr>
                <p:cNvCxnSpPr/>
                <p:nvPr/>
              </p:nvCxnSpPr>
              <p:spPr>
                <a:xfrm>
                  <a:off x="1166148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150">
                  <a:extLst>
                    <a:ext uri="{FF2B5EF4-FFF2-40B4-BE49-F238E27FC236}">
                      <a16:creationId xmlns:a16="http://schemas.microsoft.com/office/drawing/2014/main" id="{09D023BD-122D-42E0-83BC-549FEA0B848E}"/>
                    </a:ext>
                  </a:extLst>
                </p:cNvPr>
                <p:cNvCxnSpPr/>
                <p:nvPr/>
              </p:nvCxnSpPr>
              <p:spPr>
                <a:xfrm>
                  <a:off x="113914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151">
                  <a:extLst>
                    <a:ext uri="{FF2B5EF4-FFF2-40B4-BE49-F238E27FC236}">
                      <a16:creationId xmlns:a16="http://schemas.microsoft.com/office/drawing/2014/main" id="{BAB226AC-31CD-488C-9806-6E12F301CD7E}"/>
                    </a:ext>
                  </a:extLst>
                </p:cNvPr>
                <p:cNvCxnSpPr/>
                <p:nvPr/>
              </p:nvCxnSpPr>
              <p:spPr>
                <a:xfrm>
                  <a:off x="110539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142">
                  <a:extLst>
                    <a:ext uri="{FF2B5EF4-FFF2-40B4-BE49-F238E27FC236}">
                      <a16:creationId xmlns:a16="http://schemas.microsoft.com/office/drawing/2014/main" id="{3CACB44A-1223-42C7-876E-3EBB0B217A4E}"/>
                    </a:ext>
                  </a:extLst>
                </p:cNvPr>
                <p:cNvCxnSpPr/>
                <p:nvPr/>
              </p:nvCxnSpPr>
              <p:spPr>
                <a:xfrm>
                  <a:off x="1180289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143">
                  <a:extLst>
                    <a:ext uri="{FF2B5EF4-FFF2-40B4-BE49-F238E27FC236}">
                      <a16:creationId xmlns:a16="http://schemas.microsoft.com/office/drawing/2014/main" id="{7EFF302A-239F-4B8A-A922-96A4D50F22FB}"/>
                    </a:ext>
                  </a:extLst>
                </p:cNvPr>
                <p:cNvCxnSpPr/>
                <p:nvPr/>
              </p:nvCxnSpPr>
              <p:spPr>
                <a:xfrm>
                  <a:off x="1200542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144">
                  <a:extLst>
                    <a:ext uri="{FF2B5EF4-FFF2-40B4-BE49-F238E27FC236}">
                      <a16:creationId xmlns:a16="http://schemas.microsoft.com/office/drawing/2014/main" id="{D2B96CB3-EF43-4514-840C-23CBE7639933}"/>
                    </a:ext>
                  </a:extLst>
                </p:cNvPr>
                <p:cNvCxnSpPr/>
                <p:nvPr/>
              </p:nvCxnSpPr>
              <p:spPr>
                <a:xfrm>
                  <a:off x="1220794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145">
                  <a:extLst>
                    <a:ext uri="{FF2B5EF4-FFF2-40B4-BE49-F238E27FC236}">
                      <a16:creationId xmlns:a16="http://schemas.microsoft.com/office/drawing/2014/main" id="{6A90943F-A44F-49F8-90E8-2C55957DBFF1}"/>
                    </a:ext>
                  </a:extLst>
                </p:cNvPr>
                <p:cNvCxnSpPr/>
                <p:nvPr/>
              </p:nvCxnSpPr>
              <p:spPr>
                <a:xfrm>
                  <a:off x="1187040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146">
                  <a:extLst>
                    <a:ext uri="{FF2B5EF4-FFF2-40B4-BE49-F238E27FC236}">
                      <a16:creationId xmlns:a16="http://schemas.microsoft.com/office/drawing/2014/main" id="{CAF8C020-8B2A-4AE7-AB8D-B7047CB791BD}"/>
                    </a:ext>
                  </a:extLst>
                </p:cNvPr>
                <p:cNvCxnSpPr/>
                <p:nvPr/>
              </p:nvCxnSpPr>
              <p:spPr>
                <a:xfrm>
                  <a:off x="1193791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147">
                  <a:extLst>
                    <a:ext uri="{FF2B5EF4-FFF2-40B4-BE49-F238E27FC236}">
                      <a16:creationId xmlns:a16="http://schemas.microsoft.com/office/drawing/2014/main" id="{8EC20B3C-F31C-400E-BE0F-88579CB69C27}"/>
                    </a:ext>
                  </a:extLst>
                </p:cNvPr>
                <p:cNvCxnSpPr/>
                <p:nvPr/>
              </p:nvCxnSpPr>
              <p:spPr>
                <a:xfrm>
                  <a:off x="1214043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148">
                  <a:extLst>
                    <a:ext uri="{FF2B5EF4-FFF2-40B4-BE49-F238E27FC236}">
                      <a16:creationId xmlns:a16="http://schemas.microsoft.com/office/drawing/2014/main" id="{04A0FF5E-EE1B-4788-81B4-F84565BD86F3}"/>
                    </a:ext>
                  </a:extLst>
                </p:cNvPr>
                <p:cNvCxnSpPr/>
                <p:nvPr/>
              </p:nvCxnSpPr>
              <p:spPr>
                <a:xfrm>
                  <a:off x="1227545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149">
                  <a:extLst>
                    <a:ext uri="{FF2B5EF4-FFF2-40B4-BE49-F238E27FC236}">
                      <a16:creationId xmlns:a16="http://schemas.microsoft.com/office/drawing/2014/main" id="{7B9608F1-8BAE-4206-8A03-372E8B15B93B}"/>
                    </a:ext>
                  </a:extLst>
                </p:cNvPr>
                <p:cNvCxnSpPr/>
                <p:nvPr/>
              </p:nvCxnSpPr>
              <p:spPr>
                <a:xfrm>
                  <a:off x="1234297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150">
                  <a:extLst>
                    <a:ext uri="{FF2B5EF4-FFF2-40B4-BE49-F238E27FC236}">
                      <a16:creationId xmlns:a16="http://schemas.microsoft.com/office/drawing/2014/main" id="{C1F48D5A-97CA-4FB2-B66B-7CE118BD7299}"/>
                    </a:ext>
                  </a:extLst>
                </p:cNvPr>
                <p:cNvCxnSpPr/>
                <p:nvPr/>
              </p:nvCxnSpPr>
              <p:spPr>
                <a:xfrm>
                  <a:off x="1207292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151">
                  <a:extLst>
                    <a:ext uri="{FF2B5EF4-FFF2-40B4-BE49-F238E27FC236}">
                      <a16:creationId xmlns:a16="http://schemas.microsoft.com/office/drawing/2014/main" id="{0B362CB3-CEFF-4ACB-A314-4B281A92E0AF}"/>
                    </a:ext>
                  </a:extLst>
                </p:cNvPr>
                <p:cNvCxnSpPr/>
                <p:nvPr/>
              </p:nvCxnSpPr>
              <p:spPr>
                <a:xfrm>
                  <a:off x="1173538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TextBox 169">
                <a:extLst>
                  <a:ext uri="{FF2B5EF4-FFF2-40B4-BE49-F238E27FC236}">
                    <a16:creationId xmlns:a16="http://schemas.microsoft.com/office/drawing/2014/main" id="{A9D85FF1-3BC6-45B3-91F9-F3F7EBFAA88C}"/>
                  </a:ext>
                </a:extLst>
              </p:cNvPr>
              <p:cNvSpPr txBox="1"/>
              <p:nvPr/>
            </p:nvSpPr>
            <p:spPr>
              <a:xfrm>
                <a:off x="4084247" y="649472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60" name="TextBox 170">
                <a:extLst>
                  <a:ext uri="{FF2B5EF4-FFF2-40B4-BE49-F238E27FC236}">
                    <a16:creationId xmlns:a16="http://schemas.microsoft.com/office/drawing/2014/main" id="{9DE88F74-EBD6-4CA2-94CA-BB1468627350}"/>
                  </a:ext>
                </a:extLst>
              </p:cNvPr>
              <p:cNvSpPr txBox="1"/>
              <p:nvPr/>
            </p:nvSpPr>
            <p:spPr>
              <a:xfrm>
                <a:off x="4751333" y="649472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Ter</a:t>
                </a:r>
              </a:p>
            </p:txBody>
          </p:sp>
          <p:sp>
            <p:nvSpPr>
              <p:cNvPr id="161" name="TextBox 172">
                <a:extLst>
                  <a:ext uri="{FF2B5EF4-FFF2-40B4-BE49-F238E27FC236}">
                    <a16:creationId xmlns:a16="http://schemas.microsoft.com/office/drawing/2014/main" id="{6538D5A0-4BAC-427A-91ED-DDB1F49238D5}"/>
                  </a:ext>
                </a:extLst>
              </p:cNvPr>
              <p:cNvSpPr txBox="1"/>
              <p:nvPr/>
            </p:nvSpPr>
            <p:spPr>
              <a:xfrm>
                <a:off x="5382285" y="649472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63" name="TextBox 176">
                <a:extLst>
                  <a:ext uri="{FF2B5EF4-FFF2-40B4-BE49-F238E27FC236}">
                    <a16:creationId xmlns:a16="http://schemas.microsoft.com/office/drawing/2014/main" id="{3C53BDD4-C505-44E2-B7C6-685D1B43C0F6}"/>
                  </a:ext>
                </a:extLst>
              </p:cNvPr>
              <p:cNvSpPr txBox="1"/>
              <p:nvPr/>
            </p:nvSpPr>
            <p:spPr>
              <a:xfrm>
                <a:off x="6072582" y="649472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Qui</a:t>
                </a:r>
              </a:p>
            </p:txBody>
          </p:sp>
          <p:sp>
            <p:nvSpPr>
              <p:cNvPr id="169" name="TextBox 177">
                <a:extLst>
                  <a:ext uri="{FF2B5EF4-FFF2-40B4-BE49-F238E27FC236}">
                    <a16:creationId xmlns:a16="http://schemas.microsoft.com/office/drawing/2014/main" id="{1234B431-9BB6-46C6-8F4C-FF8B624FCB0C}"/>
                  </a:ext>
                </a:extLst>
              </p:cNvPr>
              <p:cNvSpPr txBox="1"/>
              <p:nvPr/>
            </p:nvSpPr>
            <p:spPr>
              <a:xfrm>
                <a:off x="6749484" y="649472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  <p:sp>
            <p:nvSpPr>
              <p:cNvPr id="170" name="TextBox 179">
                <a:extLst>
                  <a:ext uri="{FF2B5EF4-FFF2-40B4-BE49-F238E27FC236}">
                    <a16:creationId xmlns:a16="http://schemas.microsoft.com/office/drawing/2014/main" id="{487AEE34-8E20-4BEA-934E-B73C07869D3E}"/>
                  </a:ext>
                </a:extLst>
              </p:cNvPr>
              <p:cNvSpPr txBox="1"/>
              <p:nvPr/>
            </p:nvSpPr>
            <p:spPr>
              <a:xfrm>
                <a:off x="7419412" y="649472"/>
                <a:ext cx="415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Sab</a:t>
                </a:r>
              </a:p>
            </p:txBody>
          </p:sp>
          <p:sp>
            <p:nvSpPr>
              <p:cNvPr id="173" name="TextBox 180">
                <a:extLst>
                  <a:ext uri="{FF2B5EF4-FFF2-40B4-BE49-F238E27FC236}">
                    <a16:creationId xmlns:a16="http://schemas.microsoft.com/office/drawing/2014/main" id="{C7E54060-9CA2-48C9-BACA-58219E4EBB1B}"/>
                  </a:ext>
                </a:extLst>
              </p:cNvPr>
              <p:cNvSpPr txBox="1"/>
              <p:nvPr/>
            </p:nvSpPr>
            <p:spPr>
              <a:xfrm>
                <a:off x="8025815" y="649472"/>
                <a:ext cx="490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Dom</a:t>
                </a:r>
              </a:p>
            </p:txBody>
          </p:sp>
          <p:sp>
            <p:nvSpPr>
              <p:cNvPr id="174" name="TextBox 169">
                <a:extLst>
                  <a:ext uri="{FF2B5EF4-FFF2-40B4-BE49-F238E27FC236}">
                    <a16:creationId xmlns:a16="http://schemas.microsoft.com/office/drawing/2014/main" id="{EFEDB7C0-998C-4E27-8EF9-656DD8FFA74F}"/>
                  </a:ext>
                </a:extLst>
              </p:cNvPr>
              <p:cNvSpPr txBox="1"/>
              <p:nvPr/>
            </p:nvSpPr>
            <p:spPr>
              <a:xfrm>
                <a:off x="8747968" y="654633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80" name="TextBox 170">
                <a:extLst>
                  <a:ext uri="{FF2B5EF4-FFF2-40B4-BE49-F238E27FC236}">
                    <a16:creationId xmlns:a16="http://schemas.microsoft.com/office/drawing/2014/main" id="{44311382-796C-4C27-8D22-259CB6AC6F7D}"/>
                  </a:ext>
                </a:extLst>
              </p:cNvPr>
              <p:cNvSpPr txBox="1"/>
              <p:nvPr/>
            </p:nvSpPr>
            <p:spPr>
              <a:xfrm>
                <a:off x="9415054" y="654633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Ter</a:t>
                </a:r>
              </a:p>
            </p:txBody>
          </p:sp>
          <p:sp>
            <p:nvSpPr>
              <p:cNvPr id="183" name="TextBox 172">
                <a:extLst>
                  <a:ext uri="{FF2B5EF4-FFF2-40B4-BE49-F238E27FC236}">
                    <a16:creationId xmlns:a16="http://schemas.microsoft.com/office/drawing/2014/main" id="{7F97EA1B-4D50-42AE-B083-8D9F68C3F0FA}"/>
                  </a:ext>
                </a:extLst>
              </p:cNvPr>
              <p:cNvSpPr txBox="1"/>
              <p:nvPr/>
            </p:nvSpPr>
            <p:spPr>
              <a:xfrm>
                <a:off x="10046006" y="654633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314" name="TextBox 176">
                <a:extLst>
                  <a:ext uri="{FF2B5EF4-FFF2-40B4-BE49-F238E27FC236}">
                    <a16:creationId xmlns:a16="http://schemas.microsoft.com/office/drawing/2014/main" id="{8D5270F2-886A-4A3A-87A6-7C27D283AA45}"/>
                  </a:ext>
                </a:extLst>
              </p:cNvPr>
              <p:cNvSpPr txBox="1"/>
              <p:nvPr/>
            </p:nvSpPr>
            <p:spPr>
              <a:xfrm>
                <a:off x="10736303" y="654633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Qui</a:t>
                </a:r>
              </a:p>
            </p:txBody>
          </p:sp>
          <p:sp>
            <p:nvSpPr>
              <p:cNvPr id="315" name="TextBox 177">
                <a:extLst>
                  <a:ext uri="{FF2B5EF4-FFF2-40B4-BE49-F238E27FC236}">
                    <a16:creationId xmlns:a16="http://schemas.microsoft.com/office/drawing/2014/main" id="{589DB9C2-0EFD-463D-B5EC-22EDF87FAD56}"/>
                  </a:ext>
                </a:extLst>
              </p:cNvPr>
              <p:cNvSpPr txBox="1"/>
              <p:nvPr/>
            </p:nvSpPr>
            <p:spPr>
              <a:xfrm>
                <a:off x="11413205" y="654633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</p:grpSp>
        <p:sp>
          <p:nvSpPr>
            <p:cNvPr id="154" name="CaixaDeTexto 153">
              <a:extLst>
                <a:ext uri="{FF2B5EF4-FFF2-40B4-BE49-F238E27FC236}">
                  <a16:creationId xmlns:a16="http://schemas.microsoft.com/office/drawing/2014/main" id="{E1D8334D-F912-419A-B9B7-91FD87A864AD}"/>
                </a:ext>
              </a:extLst>
            </p:cNvPr>
            <p:cNvSpPr txBox="1"/>
            <p:nvPr/>
          </p:nvSpPr>
          <p:spPr>
            <a:xfrm>
              <a:off x="6807346" y="732172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19/10</a:t>
              </a:r>
            </a:p>
          </p:txBody>
        </p: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063BCCBD-2A87-4600-A67D-678AE7DA4A25}"/>
                </a:ext>
              </a:extLst>
            </p:cNvPr>
            <p:cNvSpPr txBox="1"/>
            <p:nvPr/>
          </p:nvSpPr>
          <p:spPr>
            <a:xfrm>
              <a:off x="8523669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22/10</a:t>
              </a:r>
            </a:p>
          </p:txBody>
        </p:sp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BC6F9B88-C686-42ED-AD10-BC37B7ECDAE1}"/>
                </a:ext>
              </a:extLst>
            </p:cNvPr>
            <p:cNvSpPr txBox="1"/>
            <p:nvPr/>
          </p:nvSpPr>
          <p:spPr>
            <a:xfrm>
              <a:off x="11481338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26/10</a:t>
              </a:r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EB972233-8F8D-4D1B-B65F-37BACFD44622}"/>
                </a:ext>
              </a:extLst>
            </p:cNvPr>
            <p:cNvSpPr txBox="1"/>
            <p:nvPr/>
          </p:nvSpPr>
          <p:spPr>
            <a:xfrm>
              <a:off x="3846554" y="737301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92927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F1D3E77-85F6-406F-8705-B6653A1F3081}"/>
              </a:ext>
            </a:extLst>
          </p:cNvPr>
          <p:cNvCxnSpPr>
            <a:cxnSpLocks/>
          </p:cNvCxnSpPr>
          <p:nvPr/>
        </p:nvCxnSpPr>
        <p:spPr>
          <a:xfrm>
            <a:off x="3758940" y="202380"/>
            <a:ext cx="20437" cy="6387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F199D372-1972-48CD-B629-813AB7FC67D0}"/>
              </a:ext>
            </a:extLst>
          </p:cNvPr>
          <p:cNvSpPr txBox="1">
            <a:spLocks/>
          </p:cNvSpPr>
          <p:nvPr/>
        </p:nvSpPr>
        <p:spPr>
          <a:xfrm>
            <a:off x="125861" y="83530"/>
            <a:ext cx="3653515" cy="594302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Treinamento </a:t>
            </a:r>
            <a:r>
              <a:rPr lang="en-US" b="1" dirty="0">
                <a:solidFill>
                  <a:schemeClr val="accent1"/>
                </a:solidFill>
              </a:rPr>
              <a:t>UFPB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ADD7F16-89AD-46BC-88EE-9C968EECA3D9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3704621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Report de Atividades x Planejamento</a:t>
            </a:r>
            <a:endParaRPr lang="uk-UA" sz="1600" dirty="0"/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7C755306-A7E4-4D5B-92F6-76B43006CEB2}"/>
              </a:ext>
            </a:extLst>
          </p:cNvPr>
          <p:cNvSpPr/>
          <p:nvPr/>
        </p:nvSpPr>
        <p:spPr>
          <a:xfrm>
            <a:off x="1916020" y="1077244"/>
            <a:ext cx="1703841" cy="1271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31">
            <a:extLst>
              <a:ext uri="{FF2B5EF4-FFF2-40B4-BE49-F238E27FC236}">
                <a16:creationId xmlns:a16="http://schemas.microsoft.com/office/drawing/2014/main" id="{387284FA-C6E8-4C35-82A5-91E3E69BBFC5}"/>
              </a:ext>
            </a:extLst>
          </p:cNvPr>
          <p:cNvSpPr/>
          <p:nvPr/>
        </p:nvSpPr>
        <p:spPr>
          <a:xfrm>
            <a:off x="1916019" y="1272554"/>
            <a:ext cx="1703841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Alisson Brito</a:t>
            </a:r>
          </a:p>
        </p:txBody>
      </p:sp>
      <p:sp>
        <p:nvSpPr>
          <p:cNvPr id="167" name="Rectangle 32">
            <a:extLst>
              <a:ext uri="{FF2B5EF4-FFF2-40B4-BE49-F238E27FC236}">
                <a16:creationId xmlns:a16="http://schemas.microsoft.com/office/drawing/2014/main" id="{ECBEED2E-3807-4CF7-BA9A-797A3D966696}"/>
              </a:ext>
            </a:extLst>
          </p:cNvPr>
          <p:cNvSpPr/>
          <p:nvPr/>
        </p:nvSpPr>
        <p:spPr>
          <a:xfrm>
            <a:off x="1916020" y="1535828"/>
            <a:ext cx="1678125" cy="677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i="1" dirty="0" err="1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Coordenador</a:t>
            </a:r>
            <a:endParaRPr lang="en-US" sz="1400" i="1" dirty="0">
              <a:solidFill>
                <a:schemeClr val="bg2"/>
              </a:solidFill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0730A74-C9F5-4E9A-B7C2-D4EB1B1FF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068421"/>
              </p:ext>
            </p:extLst>
          </p:nvPr>
        </p:nvGraphicFramePr>
        <p:xfrm>
          <a:off x="207496" y="2425001"/>
          <a:ext cx="3417046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3">
                  <a:extLst>
                    <a:ext uri="{9D8B030D-6E8A-4147-A177-3AD203B41FA5}">
                      <a16:colId xmlns:a16="http://schemas.microsoft.com/office/drawing/2014/main" val="2129890413"/>
                    </a:ext>
                  </a:extLst>
                </a:gridCol>
                <a:gridCol w="1708523">
                  <a:extLst>
                    <a:ext uri="{9D8B030D-6E8A-4147-A177-3AD203B41FA5}">
                      <a16:colId xmlns:a16="http://schemas.microsoft.com/office/drawing/2014/main" val="4020646676"/>
                    </a:ext>
                  </a:extLst>
                </a:gridCol>
              </a:tblGrid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ALUNO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FUNÇÃO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1315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u="non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Natanael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u="non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Estagiário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3400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u="non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Victor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u="non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Estagiário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351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u="non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Leandro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u="non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Estagiário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8783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u="non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Cynthia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u="non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Estagiário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54984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u="non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Elcius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u="non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Estagiário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511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u="non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Johannes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u="non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Estagiário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32098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u="non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Jefferson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u="non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Estagiário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92882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u="non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Walsan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400" b="0" u="non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Estagiário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830933"/>
                  </a:ext>
                </a:extLst>
              </a:tr>
            </a:tbl>
          </a:graphicData>
        </a:graphic>
      </p:graphicFrame>
      <p:pic>
        <p:nvPicPr>
          <p:cNvPr id="164" name="Imagem 163" descr="Uma imagem contendo pessoa, homem, edifício, ao ar livre&#10;&#10;Descrição gerada com muito alta confiança">
            <a:extLst>
              <a:ext uri="{FF2B5EF4-FFF2-40B4-BE49-F238E27FC236}">
                <a16:creationId xmlns:a16="http://schemas.microsoft.com/office/drawing/2014/main" id="{CB631948-2F6C-4630-9313-983B8C435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37"/>
          <a:stretch/>
        </p:blipFill>
        <p:spPr>
          <a:xfrm>
            <a:off x="222886" y="1077244"/>
            <a:ext cx="1684220" cy="1271588"/>
          </a:xfrm>
          <a:prstGeom prst="rect">
            <a:avLst/>
          </a:prstGeom>
        </p:spPr>
      </p:pic>
      <p:graphicFrame>
        <p:nvGraphicFramePr>
          <p:cNvPr id="177" name="Tabela 176">
            <a:extLst>
              <a:ext uri="{FF2B5EF4-FFF2-40B4-BE49-F238E27FC236}">
                <a16:creationId xmlns:a16="http://schemas.microsoft.com/office/drawing/2014/main" id="{7BF2BACA-FF40-4DB7-9E8F-7B1BC036F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854698"/>
              </p:ext>
            </p:extLst>
          </p:nvPr>
        </p:nvGraphicFramePr>
        <p:xfrm>
          <a:off x="3952082" y="3459209"/>
          <a:ext cx="7940746" cy="2090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6583">
                  <a:extLst>
                    <a:ext uri="{9D8B030D-6E8A-4147-A177-3AD203B41FA5}">
                      <a16:colId xmlns:a16="http://schemas.microsoft.com/office/drawing/2014/main" val="3203682162"/>
                    </a:ext>
                  </a:extLst>
                </a:gridCol>
                <a:gridCol w="3964163">
                  <a:extLst>
                    <a:ext uri="{9D8B030D-6E8A-4147-A177-3AD203B41FA5}">
                      <a16:colId xmlns:a16="http://schemas.microsoft.com/office/drawing/2014/main" val="1571872814"/>
                    </a:ext>
                  </a:extLst>
                </a:gridCol>
              </a:tblGrid>
              <a:tr h="348377">
                <a:tc>
                  <a:txBody>
                    <a:bodyPr/>
                    <a:lstStyle/>
                    <a:p>
                      <a:pPr algn="ctr"/>
                      <a:r>
                        <a:rPr lang="pt-BR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Temas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Duplas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240826"/>
                  </a:ext>
                </a:extLst>
              </a:tr>
              <a:tr h="34837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Autorização no </a:t>
                      </a:r>
                      <a:r>
                        <a:rPr lang="pt-BR" sz="14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blockchain</a:t>
                      </a:r>
                      <a:endParaRPr lang="pt-BR" sz="14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Fernando e Victor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735899"/>
                  </a:ext>
                </a:extLst>
              </a:tr>
              <a:tr h="348377">
                <a:tc>
                  <a:txBody>
                    <a:bodyPr/>
                    <a:lstStyle/>
                    <a:p>
                      <a:pPr marL="0" lvl="0" algn="l" defTabSz="914400" rtl="0" eaLnBrk="1" fontAlgn="b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Geração de Faturas pelo </a:t>
                      </a:r>
                      <a:r>
                        <a:rPr lang="pt-BR" sz="14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blockchain</a:t>
                      </a:r>
                      <a:endParaRPr lang="pt-BR" sz="14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Leandro e Cynthia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30001"/>
                  </a:ext>
                </a:extLst>
              </a:tr>
              <a:tr h="34837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pt-BR" sz="14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Smart</a:t>
                      </a:r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Contracts</a:t>
                      </a:r>
                      <a:endParaRPr lang="pt-BR" sz="14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pt-BR" sz="14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Elcius</a:t>
                      </a:r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 Johannes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182165"/>
                  </a:ext>
                </a:extLst>
              </a:tr>
              <a:tr h="34837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Análise Crédito via </a:t>
                      </a:r>
                      <a:r>
                        <a:rPr lang="pt-BR" sz="14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blockchain</a:t>
                      </a:r>
                      <a:endParaRPr lang="pt-BR" sz="14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Jefferson e </a:t>
                      </a:r>
                      <a:r>
                        <a:rPr lang="pt-BR" sz="14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Walsan</a:t>
                      </a:r>
                      <a:endParaRPr lang="pt-BR" sz="14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156637"/>
                  </a:ext>
                </a:extLst>
              </a:tr>
              <a:tr h="348377">
                <a:tc>
                  <a:txBody>
                    <a:bodyPr/>
                    <a:lstStyle/>
                    <a:p>
                      <a:pPr marL="0" lvl="0" algn="l" defTabSz="914400" rtl="0" eaLnBrk="1" fontAlgn="b" latinLnBrk="0" hangingPunct="1">
                        <a:buNone/>
                      </a:pPr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Processamento de pagamentos via </a:t>
                      </a:r>
                      <a:r>
                        <a:rPr lang="pt-BR" sz="14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blockchain</a:t>
                      </a:r>
                      <a:endParaRPr lang="pt-BR" sz="14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Natanael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422614"/>
                  </a:ext>
                </a:extLst>
              </a:tr>
            </a:tbl>
          </a:graphicData>
        </a:graphic>
      </p:graphicFrame>
      <p:graphicFrame>
        <p:nvGraphicFramePr>
          <p:cNvPr id="178" name="Tabela 177">
            <a:extLst>
              <a:ext uri="{FF2B5EF4-FFF2-40B4-BE49-F238E27FC236}">
                <a16:creationId xmlns:a16="http://schemas.microsoft.com/office/drawing/2014/main" id="{EB5E27B8-10A0-46F1-9E18-33179358F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32964"/>
              </p:ext>
            </p:extLst>
          </p:nvPr>
        </p:nvGraphicFramePr>
        <p:xfrm>
          <a:off x="3944994" y="1168540"/>
          <a:ext cx="7965240" cy="2090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7706">
                  <a:extLst>
                    <a:ext uri="{9D8B030D-6E8A-4147-A177-3AD203B41FA5}">
                      <a16:colId xmlns:a16="http://schemas.microsoft.com/office/drawing/2014/main" val="3203682162"/>
                    </a:ext>
                  </a:extLst>
                </a:gridCol>
                <a:gridCol w="3977534">
                  <a:extLst>
                    <a:ext uri="{9D8B030D-6E8A-4147-A177-3AD203B41FA5}">
                      <a16:colId xmlns:a16="http://schemas.microsoft.com/office/drawing/2014/main" val="1571872814"/>
                    </a:ext>
                  </a:extLst>
                </a:gridCol>
              </a:tblGrid>
              <a:tr h="348377">
                <a:tc>
                  <a:txBody>
                    <a:bodyPr/>
                    <a:lstStyle/>
                    <a:p>
                      <a:pPr algn="ctr"/>
                      <a:r>
                        <a:rPr lang="pt-BR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Executado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Planejado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240826"/>
                  </a:ext>
                </a:extLst>
              </a:tr>
              <a:tr h="34837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Continuação das Atividades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pt-BR" sz="14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Continuação das Atividades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735899"/>
                  </a:ext>
                </a:extLst>
              </a:tr>
              <a:tr h="34837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pt-BR" sz="12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Preparação para 2ª apresentação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pt-BR" sz="12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Preparação para 3ª apresentação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30001"/>
                  </a:ext>
                </a:extLst>
              </a:tr>
              <a:tr h="34837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pt-BR" sz="12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pt-BR" sz="12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182165"/>
                  </a:ext>
                </a:extLst>
              </a:tr>
              <a:tr h="34837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pt-BR" sz="12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pt-BR" sz="12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156637"/>
                  </a:ext>
                </a:extLst>
              </a:tr>
              <a:tr h="348377">
                <a:tc>
                  <a:txBody>
                    <a:bodyPr/>
                    <a:lstStyle/>
                    <a:p>
                      <a:pPr marL="0" lvl="0" algn="l" defTabSz="914400" rtl="0" eaLnBrk="1" fontAlgn="b" latinLnBrk="0" hangingPunct="1">
                        <a:buNone/>
                      </a:pPr>
                      <a:endParaRPr lang="pt-BR" sz="12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pt-BR" sz="12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422614"/>
                  </a:ext>
                </a:extLst>
              </a:tr>
            </a:tbl>
          </a:graphicData>
        </a:graphic>
      </p:graphicFrame>
      <p:grpSp>
        <p:nvGrpSpPr>
          <p:cNvPr id="152" name="Agrupar 151">
            <a:extLst>
              <a:ext uri="{FF2B5EF4-FFF2-40B4-BE49-F238E27FC236}">
                <a16:creationId xmlns:a16="http://schemas.microsoft.com/office/drawing/2014/main" id="{B42CF467-4F7F-4644-8C95-4F8B153C330A}"/>
              </a:ext>
            </a:extLst>
          </p:cNvPr>
          <p:cNvGrpSpPr/>
          <p:nvPr/>
        </p:nvGrpSpPr>
        <p:grpSpPr>
          <a:xfrm>
            <a:off x="3846554" y="13368"/>
            <a:ext cx="8192499" cy="954765"/>
            <a:chOff x="3846554" y="13368"/>
            <a:chExt cx="8192499" cy="954765"/>
          </a:xfrm>
        </p:grpSpPr>
        <p:grpSp>
          <p:nvGrpSpPr>
            <p:cNvPr id="153" name="Agrupar 152">
              <a:extLst>
                <a:ext uri="{FF2B5EF4-FFF2-40B4-BE49-F238E27FC236}">
                  <a16:creationId xmlns:a16="http://schemas.microsoft.com/office/drawing/2014/main" id="{8A25C214-0D29-461D-94DD-A3B8842BD144}"/>
                </a:ext>
              </a:extLst>
            </p:cNvPr>
            <p:cNvGrpSpPr/>
            <p:nvPr/>
          </p:nvGrpSpPr>
          <p:grpSpPr>
            <a:xfrm>
              <a:off x="3971770" y="13368"/>
              <a:ext cx="7938464" cy="685517"/>
              <a:chOff x="3971770" y="649472"/>
              <a:chExt cx="7938464" cy="685517"/>
            </a:xfrm>
          </p:grpSpPr>
          <p:grpSp>
            <p:nvGrpSpPr>
              <p:cNvPr id="159" name="Agrupar 158">
                <a:extLst>
                  <a:ext uri="{FF2B5EF4-FFF2-40B4-BE49-F238E27FC236}">
                    <a16:creationId xmlns:a16="http://schemas.microsoft.com/office/drawing/2014/main" id="{A9AFC97C-BA54-44FC-B408-5C61066E3496}"/>
                  </a:ext>
                </a:extLst>
              </p:cNvPr>
              <p:cNvGrpSpPr/>
              <p:nvPr/>
            </p:nvGrpSpPr>
            <p:grpSpPr>
              <a:xfrm>
                <a:off x="3971770" y="916125"/>
                <a:ext cx="7938464" cy="418864"/>
                <a:chOff x="4235567" y="1210638"/>
                <a:chExt cx="8107407" cy="572332"/>
              </a:xfrm>
            </p:grpSpPr>
            <p:cxnSp>
              <p:nvCxnSpPr>
                <p:cNvPr id="317" name="Straight Connector 19">
                  <a:extLst>
                    <a:ext uri="{FF2B5EF4-FFF2-40B4-BE49-F238E27FC236}">
                      <a16:creationId xmlns:a16="http://schemas.microsoft.com/office/drawing/2014/main" id="{35ABA6A3-2CE3-4538-951F-B382186D4282}"/>
                    </a:ext>
                  </a:extLst>
                </p:cNvPr>
                <p:cNvCxnSpPr/>
                <p:nvPr/>
              </p:nvCxnSpPr>
              <p:spPr>
                <a:xfrm>
                  <a:off x="43705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20">
                  <a:extLst>
                    <a:ext uri="{FF2B5EF4-FFF2-40B4-BE49-F238E27FC236}">
                      <a16:creationId xmlns:a16="http://schemas.microsoft.com/office/drawing/2014/main" id="{9549E291-0F17-4060-90AD-E7A403C000C1}"/>
                    </a:ext>
                  </a:extLst>
                </p:cNvPr>
                <p:cNvCxnSpPr/>
                <p:nvPr/>
              </p:nvCxnSpPr>
              <p:spPr>
                <a:xfrm>
                  <a:off x="457310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21">
                  <a:extLst>
                    <a:ext uri="{FF2B5EF4-FFF2-40B4-BE49-F238E27FC236}">
                      <a16:creationId xmlns:a16="http://schemas.microsoft.com/office/drawing/2014/main" id="{428EF385-0342-4C2A-B710-D87996DEA038}"/>
                    </a:ext>
                  </a:extLst>
                </p:cNvPr>
                <p:cNvCxnSpPr/>
                <p:nvPr/>
              </p:nvCxnSpPr>
              <p:spPr>
                <a:xfrm>
                  <a:off x="477563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22">
                  <a:extLst>
                    <a:ext uri="{FF2B5EF4-FFF2-40B4-BE49-F238E27FC236}">
                      <a16:creationId xmlns:a16="http://schemas.microsoft.com/office/drawing/2014/main" id="{152AB1F9-9FD7-45FE-98C8-E3CEA9EE96FF}"/>
                    </a:ext>
                  </a:extLst>
                </p:cNvPr>
                <p:cNvCxnSpPr/>
                <p:nvPr/>
              </p:nvCxnSpPr>
              <p:spPr>
                <a:xfrm>
                  <a:off x="443809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23">
                  <a:extLst>
                    <a:ext uri="{FF2B5EF4-FFF2-40B4-BE49-F238E27FC236}">
                      <a16:creationId xmlns:a16="http://schemas.microsoft.com/office/drawing/2014/main" id="{540609B5-621B-4E68-ABFE-535CC4480148}"/>
                    </a:ext>
                  </a:extLst>
                </p:cNvPr>
                <p:cNvCxnSpPr/>
                <p:nvPr/>
              </p:nvCxnSpPr>
              <p:spPr>
                <a:xfrm>
                  <a:off x="45056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24">
                  <a:extLst>
                    <a:ext uri="{FF2B5EF4-FFF2-40B4-BE49-F238E27FC236}">
                      <a16:creationId xmlns:a16="http://schemas.microsoft.com/office/drawing/2014/main" id="{763C2A8E-A16F-4AA8-A0A2-67261C95EB8B}"/>
                    </a:ext>
                  </a:extLst>
                </p:cNvPr>
                <p:cNvCxnSpPr/>
                <p:nvPr/>
              </p:nvCxnSpPr>
              <p:spPr>
                <a:xfrm>
                  <a:off x="47081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25">
                  <a:extLst>
                    <a:ext uri="{FF2B5EF4-FFF2-40B4-BE49-F238E27FC236}">
                      <a16:creationId xmlns:a16="http://schemas.microsoft.com/office/drawing/2014/main" id="{6F6CF1DB-11DB-4252-B30A-13CCEB146872}"/>
                    </a:ext>
                  </a:extLst>
                </p:cNvPr>
                <p:cNvCxnSpPr/>
                <p:nvPr/>
              </p:nvCxnSpPr>
              <p:spPr>
                <a:xfrm>
                  <a:off x="48431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26">
                  <a:extLst>
                    <a:ext uri="{FF2B5EF4-FFF2-40B4-BE49-F238E27FC236}">
                      <a16:creationId xmlns:a16="http://schemas.microsoft.com/office/drawing/2014/main" id="{2A410A4A-AFE6-4801-A8D2-EBB72420FBE9}"/>
                    </a:ext>
                  </a:extLst>
                </p:cNvPr>
                <p:cNvCxnSpPr/>
                <p:nvPr/>
              </p:nvCxnSpPr>
              <p:spPr>
                <a:xfrm>
                  <a:off x="491064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27">
                  <a:extLst>
                    <a:ext uri="{FF2B5EF4-FFF2-40B4-BE49-F238E27FC236}">
                      <a16:creationId xmlns:a16="http://schemas.microsoft.com/office/drawing/2014/main" id="{FC324F57-AE7D-41BC-8178-9099B2C03886}"/>
                    </a:ext>
                  </a:extLst>
                </p:cNvPr>
                <p:cNvCxnSpPr/>
                <p:nvPr/>
              </p:nvCxnSpPr>
              <p:spPr>
                <a:xfrm>
                  <a:off x="46406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28">
                  <a:extLst>
                    <a:ext uri="{FF2B5EF4-FFF2-40B4-BE49-F238E27FC236}">
                      <a16:creationId xmlns:a16="http://schemas.microsoft.com/office/drawing/2014/main" id="{0DC666E7-B093-4C0D-9E15-CC4E1546D2AA}"/>
                    </a:ext>
                  </a:extLst>
                </p:cNvPr>
                <p:cNvCxnSpPr/>
                <p:nvPr/>
              </p:nvCxnSpPr>
              <p:spPr>
                <a:xfrm>
                  <a:off x="43030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29">
                  <a:extLst>
                    <a:ext uri="{FF2B5EF4-FFF2-40B4-BE49-F238E27FC236}">
                      <a16:creationId xmlns:a16="http://schemas.microsoft.com/office/drawing/2014/main" id="{792EC75D-9AEB-4574-AD7D-5A93A11E7EF4}"/>
                    </a:ext>
                  </a:extLst>
                </p:cNvPr>
                <p:cNvCxnSpPr/>
                <p:nvPr/>
              </p:nvCxnSpPr>
              <p:spPr>
                <a:xfrm>
                  <a:off x="423556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">
                  <a:extLst>
                    <a:ext uri="{FF2B5EF4-FFF2-40B4-BE49-F238E27FC236}">
                      <a16:creationId xmlns:a16="http://schemas.microsoft.com/office/drawing/2014/main" id="{BB0A4614-F841-44EF-A6ED-4B33C218F1A1}"/>
                    </a:ext>
                  </a:extLst>
                </p:cNvPr>
                <p:cNvCxnSpPr/>
                <p:nvPr/>
              </p:nvCxnSpPr>
              <p:spPr>
                <a:xfrm>
                  <a:off x="50456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3">
                  <a:extLst>
                    <a:ext uri="{FF2B5EF4-FFF2-40B4-BE49-F238E27FC236}">
                      <a16:creationId xmlns:a16="http://schemas.microsoft.com/office/drawing/2014/main" id="{7E0B34EF-35E3-48D7-A21C-4EA4D8B8A2CE}"/>
                    </a:ext>
                  </a:extLst>
                </p:cNvPr>
                <p:cNvCxnSpPr/>
                <p:nvPr/>
              </p:nvCxnSpPr>
              <p:spPr>
                <a:xfrm>
                  <a:off x="5248191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4">
                  <a:extLst>
                    <a:ext uri="{FF2B5EF4-FFF2-40B4-BE49-F238E27FC236}">
                      <a16:creationId xmlns:a16="http://schemas.microsoft.com/office/drawing/2014/main" id="{F69E158B-ADC9-446D-9A78-FF53D8A5EE06}"/>
                    </a:ext>
                  </a:extLst>
                </p:cNvPr>
                <p:cNvCxnSpPr/>
                <p:nvPr/>
              </p:nvCxnSpPr>
              <p:spPr>
                <a:xfrm>
                  <a:off x="545071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5">
                  <a:extLst>
                    <a:ext uri="{FF2B5EF4-FFF2-40B4-BE49-F238E27FC236}">
                      <a16:creationId xmlns:a16="http://schemas.microsoft.com/office/drawing/2014/main" id="{450C27C6-043C-4750-B5CD-2BBE96CB7D61}"/>
                    </a:ext>
                  </a:extLst>
                </p:cNvPr>
                <p:cNvCxnSpPr/>
                <p:nvPr/>
              </p:nvCxnSpPr>
              <p:spPr>
                <a:xfrm>
                  <a:off x="511317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6">
                  <a:extLst>
                    <a:ext uri="{FF2B5EF4-FFF2-40B4-BE49-F238E27FC236}">
                      <a16:creationId xmlns:a16="http://schemas.microsoft.com/office/drawing/2014/main" id="{E4354BE0-C4FC-40D4-BE41-48F797FE4D63}"/>
                    </a:ext>
                  </a:extLst>
                </p:cNvPr>
                <p:cNvCxnSpPr/>
                <p:nvPr/>
              </p:nvCxnSpPr>
              <p:spPr>
                <a:xfrm>
                  <a:off x="518068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7">
                  <a:extLst>
                    <a:ext uri="{FF2B5EF4-FFF2-40B4-BE49-F238E27FC236}">
                      <a16:creationId xmlns:a16="http://schemas.microsoft.com/office/drawing/2014/main" id="{560F72C2-D685-4DB1-AB2A-301F29B884DA}"/>
                    </a:ext>
                  </a:extLst>
                </p:cNvPr>
                <p:cNvCxnSpPr/>
                <p:nvPr/>
              </p:nvCxnSpPr>
              <p:spPr>
                <a:xfrm>
                  <a:off x="538320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8">
                  <a:extLst>
                    <a:ext uri="{FF2B5EF4-FFF2-40B4-BE49-F238E27FC236}">
                      <a16:creationId xmlns:a16="http://schemas.microsoft.com/office/drawing/2014/main" id="{631764A3-DF63-438C-B19A-2F97D8D7E469}"/>
                    </a:ext>
                  </a:extLst>
                </p:cNvPr>
                <p:cNvCxnSpPr/>
                <p:nvPr/>
              </p:nvCxnSpPr>
              <p:spPr>
                <a:xfrm>
                  <a:off x="551822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9">
                  <a:extLst>
                    <a:ext uri="{FF2B5EF4-FFF2-40B4-BE49-F238E27FC236}">
                      <a16:creationId xmlns:a16="http://schemas.microsoft.com/office/drawing/2014/main" id="{9D1D74CD-FB6E-4A0E-AA69-AEEAC86B69C8}"/>
                    </a:ext>
                  </a:extLst>
                </p:cNvPr>
                <p:cNvCxnSpPr/>
                <p:nvPr/>
              </p:nvCxnSpPr>
              <p:spPr>
                <a:xfrm>
                  <a:off x="558573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40">
                  <a:extLst>
                    <a:ext uri="{FF2B5EF4-FFF2-40B4-BE49-F238E27FC236}">
                      <a16:creationId xmlns:a16="http://schemas.microsoft.com/office/drawing/2014/main" id="{79C522F8-EA1A-4561-B9C3-609FFB02DD30}"/>
                    </a:ext>
                  </a:extLst>
                </p:cNvPr>
                <p:cNvCxnSpPr/>
                <p:nvPr/>
              </p:nvCxnSpPr>
              <p:spPr>
                <a:xfrm>
                  <a:off x="531569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41">
                  <a:extLst>
                    <a:ext uri="{FF2B5EF4-FFF2-40B4-BE49-F238E27FC236}">
                      <a16:creationId xmlns:a16="http://schemas.microsoft.com/office/drawing/2014/main" id="{185DB0D1-9BA9-4FF4-B2D5-B96730252FAE}"/>
                    </a:ext>
                  </a:extLst>
                </p:cNvPr>
                <p:cNvCxnSpPr/>
                <p:nvPr/>
              </p:nvCxnSpPr>
              <p:spPr>
                <a:xfrm>
                  <a:off x="49781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44">
                  <a:extLst>
                    <a:ext uri="{FF2B5EF4-FFF2-40B4-BE49-F238E27FC236}">
                      <a16:creationId xmlns:a16="http://schemas.microsoft.com/office/drawing/2014/main" id="{2C0CAEC1-BE4A-4686-B56C-57EF22133BA7}"/>
                    </a:ext>
                  </a:extLst>
                </p:cNvPr>
                <p:cNvCxnSpPr/>
                <p:nvPr/>
              </p:nvCxnSpPr>
              <p:spPr>
                <a:xfrm>
                  <a:off x="572074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45">
                  <a:extLst>
                    <a:ext uri="{FF2B5EF4-FFF2-40B4-BE49-F238E27FC236}">
                      <a16:creationId xmlns:a16="http://schemas.microsoft.com/office/drawing/2014/main" id="{86A9D323-9CF6-4681-A030-49A2E47251F6}"/>
                    </a:ext>
                  </a:extLst>
                </p:cNvPr>
                <p:cNvCxnSpPr/>
                <p:nvPr/>
              </p:nvCxnSpPr>
              <p:spPr>
                <a:xfrm>
                  <a:off x="592327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46">
                  <a:extLst>
                    <a:ext uri="{FF2B5EF4-FFF2-40B4-BE49-F238E27FC236}">
                      <a16:creationId xmlns:a16="http://schemas.microsoft.com/office/drawing/2014/main" id="{175AAE37-FA42-4B18-834A-60CF3508A7A7}"/>
                    </a:ext>
                  </a:extLst>
                </p:cNvPr>
                <p:cNvCxnSpPr/>
                <p:nvPr/>
              </p:nvCxnSpPr>
              <p:spPr>
                <a:xfrm>
                  <a:off x="612579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47">
                  <a:extLst>
                    <a:ext uri="{FF2B5EF4-FFF2-40B4-BE49-F238E27FC236}">
                      <a16:creationId xmlns:a16="http://schemas.microsoft.com/office/drawing/2014/main" id="{0D9A0FB9-74A5-4620-A2DF-56D157453B37}"/>
                    </a:ext>
                  </a:extLst>
                </p:cNvPr>
                <p:cNvCxnSpPr/>
                <p:nvPr/>
              </p:nvCxnSpPr>
              <p:spPr>
                <a:xfrm>
                  <a:off x="578825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48">
                  <a:extLst>
                    <a:ext uri="{FF2B5EF4-FFF2-40B4-BE49-F238E27FC236}">
                      <a16:creationId xmlns:a16="http://schemas.microsoft.com/office/drawing/2014/main" id="{5EB2BA8D-7011-4E79-BC2D-5538E6CB5E2D}"/>
                    </a:ext>
                  </a:extLst>
                </p:cNvPr>
                <p:cNvCxnSpPr/>
                <p:nvPr/>
              </p:nvCxnSpPr>
              <p:spPr>
                <a:xfrm>
                  <a:off x="585576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49">
                  <a:extLst>
                    <a:ext uri="{FF2B5EF4-FFF2-40B4-BE49-F238E27FC236}">
                      <a16:creationId xmlns:a16="http://schemas.microsoft.com/office/drawing/2014/main" id="{82D2BF21-7DF2-483F-BF9F-5E023B6092C5}"/>
                    </a:ext>
                  </a:extLst>
                </p:cNvPr>
                <p:cNvCxnSpPr/>
                <p:nvPr/>
              </p:nvCxnSpPr>
              <p:spPr>
                <a:xfrm>
                  <a:off x="605829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50">
                  <a:extLst>
                    <a:ext uri="{FF2B5EF4-FFF2-40B4-BE49-F238E27FC236}">
                      <a16:creationId xmlns:a16="http://schemas.microsoft.com/office/drawing/2014/main" id="{1F79162E-CE48-4124-B731-0CB28F66456B}"/>
                    </a:ext>
                  </a:extLst>
                </p:cNvPr>
                <p:cNvCxnSpPr/>
                <p:nvPr/>
              </p:nvCxnSpPr>
              <p:spPr>
                <a:xfrm>
                  <a:off x="619330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51">
                  <a:extLst>
                    <a:ext uri="{FF2B5EF4-FFF2-40B4-BE49-F238E27FC236}">
                      <a16:creationId xmlns:a16="http://schemas.microsoft.com/office/drawing/2014/main" id="{99E7CB81-32B8-42A3-B8B0-94DC02DB8960}"/>
                    </a:ext>
                  </a:extLst>
                </p:cNvPr>
                <p:cNvCxnSpPr/>
                <p:nvPr/>
              </p:nvCxnSpPr>
              <p:spPr>
                <a:xfrm>
                  <a:off x="626081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52">
                  <a:extLst>
                    <a:ext uri="{FF2B5EF4-FFF2-40B4-BE49-F238E27FC236}">
                      <a16:creationId xmlns:a16="http://schemas.microsoft.com/office/drawing/2014/main" id="{60F26432-36E4-4A9B-82B7-CFC1BDCE51F0}"/>
                    </a:ext>
                  </a:extLst>
                </p:cNvPr>
                <p:cNvCxnSpPr/>
                <p:nvPr/>
              </p:nvCxnSpPr>
              <p:spPr>
                <a:xfrm>
                  <a:off x="599078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53">
                  <a:extLst>
                    <a:ext uri="{FF2B5EF4-FFF2-40B4-BE49-F238E27FC236}">
                      <a16:creationId xmlns:a16="http://schemas.microsoft.com/office/drawing/2014/main" id="{25C88C60-2917-4762-9E07-EDFB6A872D79}"/>
                    </a:ext>
                  </a:extLst>
                </p:cNvPr>
                <p:cNvCxnSpPr/>
                <p:nvPr/>
              </p:nvCxnSpPr>
              <p:spPr>
                <a:xfrm>
                  <a:off x="565324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56">
                  <a:extLst>
                    <a:ext uri="{FF2B5EF4-FFF2-40B4-BE49-F238E27FC236}">
                      <a16:creationId xmlns:a16="http://schemas.microsoft.com/office/drawing/2014/main" id="{3EE571BD-03A2-4AEE-B669-C50886543227}"/>
                    </a:ext>
                  </a:extLst>
                </p:cNvPr>
                <p:cNvCxnSpPr/>
                <p:nvPr/>
              </p:nvCxnSpPr>
              <p:spPr>
                <a:xfrm>
                  <a:off x="639583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57">
                  <a:extLst>
                    <a:ext uri="{FF2B5EF4-FFF2-40B4-BE49-F238E27FC236}">
                      <a16:creationId xmlns:a16="http://schemas.microsoft.com/office/drawing/2014/main" id="{66F79AA1-BC68-4D0D-ADCB-11F477B72D45}"/>
                    </a:ext>
                  </a:extLst>
                </p:cNvPr>
                <p:cNvCxnSpPr/>
                <p:nvPr/>
              </p:nvCxnSpPr>
              <p:spPr>
                <a:xfrm>
                  <a:off x="6598356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58">
                  <a:extLst>
                    <a:ext uri="{FF2B5EF4-FFF2-40B4-BE49-F238E27FC236}">
                      <a16:creationId xmlns:a16="http://schemas.microsoft.com/office/drawing/2014/main" id="{7D761FA1-D0B1-4B6D-9B71-1B8B22F72EEF}"/>
                    </a:ext>
                  </a:extLst>
                </p:cNvPr>
                <p:cNvCxnSpPr/>
                <p:nvPr/>
              </p:nvCxnSpPr>
              <p:spPr>
                <a:xfrm>
                  <a:off x="680088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59">
                  <a:extLst>
                    <a:ext uri="{FF2B5EF4-FFF2-40B4-BE49-F238E27FC236}">
                      <a16:creationId xmlns:a16="http://schemas.microsoft.com/office/drawing/2014/main" id="{2A53D88E-8E73-4E7D-BAC6-B3233DC03FB9}"/>
                    </a:ext>
                  </a:extLst>
                </p:cNvPr>
                <p:cNvCxnSpPr/>
                <p:nvPr/>
              </p:nvCxnSpPr>
              <p:spPr>
                <a:xfrm>
                  <a:off x="646333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60">
                  <a:extLst>
                    <a:ext uri="{FF2B5EF4-FFF2-40B4-BE49-F238E27FC236}">
                      <a16:creationId xmlns:a16="http://schemas.microsoft.com/office/drawing/2014/main" id="{3BB7A7F0-91E6-4A23-BF05-A1BB5B069F4C}"/>
                    </a:ext>
                  </a:extLst>
                </p:cNvPr>
                <p:cNvCxnSpPr/>
                <p:nvPr/>
              </p:nvCxnSpPr>
              <p:spPr>
                <a:xfrm>
                  <a:off x="653084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61">
                  <a:extLst>
                    <a:ext uri="{FF2B5EF4-FFF2-40B4-BE49-F238E27FC236}">
                      <a16:creationId xmlns:a16="http://schemas.microsoft.com/office/drawing/2014/main" id="{F03F360D-9DFE-46E6-8475-2F759371E87D}"/>
                    </a:ext>
                  </a:extLst>
                </p:cNvPr>
                <p:cNvCxnSpPr/>
                <p:nvPr/>
              </p:nvCxnSpPr>
              <p:spPr>
                <a:xfrm>
                  <a:off x="673337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62">
                  <a:extLst>
                    <a:ext uri="{FF2B5EF4-FFF2-40B4-BE49-F238E27FC236}">
                      <a16:creationId xmlns:a16="http://schemas.microsoft.com/office/drawing/2014/main" id="{46198868-62E4-4C98-BE98-79D59672F844}"/>
                    </a:ext>
                  </a:extLst>
                </p:cNvPr>
                <p:cNvCxnSpPr/>
                <p:nvPr/>
              </p:nvCxnSpPr>
              <p:spPr>
                <a:xfrm>
                  <a:off x="686838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63">
                  <a:extLst>
                    <a:ext uri="{FF2B5EF4-FFF2-40B4-BE49-F238E27FC236}">
                      <a16:creationId xmlns:a16="http://schemas.microsoft.com/office/drawing/2014/main" id="{BB80D8FB-AEFE-4787-BC6E-12A111648C3C}"/>
                    </a:ext>
                  </a:extLst>
                </p:cNvPr>
                <p:cNvCxnSpPr/>
                <p:nvPr/>
              </p:nvCxnSpPr>
              <p:spPr>
                <a:xfrm>
                  <a:off x="693589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64">
                  <a:extLst>
                    <a:ext uri="{FF2B5EF4-FFF2-40B4-BE49-F238E27FC236}">
                      <a16:creationId xmlns:a16="http://schemas.microsoft.com/office/drawing/2014/main" id="{F2343BD6-0915-47E2-9FD2-EACD388E4A47}"/>
                    </a:ext>
                  </a:extLst>
                </p:cNvPr>
                <p:cNvCxnSpPr/>
                <p:nvPr/>
              </p:nvCxnSpPr>
              <p:spPr>
                <a:xfrm>
                  <a:off x="666586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65">
                  <a:extLst>
                    <a:ext uri="{FF2B5EF4-FFF2-40B4-BE49-F238E27FC236}">
                      <a16:creationId xmlns:a16="http://schemas.microsoft.com/office/drawing/2014/main" id="{7D16CB32-B07A-44D1-B284-65188C68FBAC}"/>
                    </a:ext>
                  </a:extLst>
                </p:cNvPr>
                <p:cNvCxnSpPr/>
                <p:nvPr/>
              </p:nvCxnSpPr>
              <p:spPr>
                <a:xfrm>
                  <a:off x="632832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68">
                  <a:extLst>
                    <a:ext uri="{FF2B5EF4-FFF2-40B4-BE49-F238E27FC236}">
                      <a16:creationId xmlns:a16="http://schemas.microsoft.com/office/drawing/2014/main" id="{53AC03B9-D35A-4B0A-A694-2275AD8ABFBB}"/>
                    </a:ext>
                  </a:extLst>
                </p:cNvPr>
                <p:cNvCxnSpPr/>
                <p:nvPr/>
              </p:nvCxnSpPr>
              <p:spPr>
                <a:xfrm>
                  <a:off x="707091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69">
                  <a:extLst>
                    <a:ext uri="{FF2B5EF4-FFF2-40B4-BE49-F238E27FC236}">
                      <a16:creationId xmlns:a16="http://schemas.microsoft.com/office/drawing/2014/main" id="{65BBC766-FBFF-41A7-A03F-AAA0A38D7E51}"/>
                    </a:ext>
                  </a:extLst>
                </p:cNvPr>
                <p:cNvCxnSpPr/>
                <p:nvPr/>
              </p:nvCxnSpPr>
              <p:spPr>
                <a:xfrm>
                  <a:off x="727343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70">
                  <a:extLst>
                    <a:ext uri="{FF2B5EF4-FFF2-40B4-BE49-F238E27FC236}">
                      <a16:creationId xmlns:a16="http://schemas.microsoft.com/office/drawing/2014/main" id="{C12705EF-5EB7-412F-8F6F-E0EB24017A6E}"/>
                    </a:ext>
                  </a:extLst>
                </p:cNvPr>
                <p:cNvCxnSpPr/>
                <p:nvPr/>
              </p:nvCxnSpPr>
              <p:spPr>
                <a:xfrm>
                  <a:off x="747596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71">
                  <a:extLst>
                    <a:ext uri="{FF2B5EF4-FFF2-40B4-BE49-F238E27FC236}">
                      <a16:creationId xmlns:a16="http://schemas.microsoft.com/office/drawing/2014/main" id="{8548772E-BB37-4795-8243-841543C5D7B3}"/>
                    </a:ext>
                  </a:extLst>
                </p:cNvPr>
                <p:cNvCxnSpPr/>
                <p:nvPr/>
              </p:nvCxnSpPr>
              <p:spPr>
                <a:xfrm>
                  <a:off x="713842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72">
                  <a:extLst>
                    <a:ext uri="{FF2B5EF4-FFF2-40B4-BE49-F238E27FC236}">
                      <a16:creationId xmlns:a16="http://schemas.microsoft.com/office/drawing/2014/main" id="{3179D588-77B3-4487-A2F9-1FB46BEE9C97}"/>
                    </a:ext>
                  </a:extLst>
                </p:cNvPr>
                <p:cNvCxnSpPr/>
                <p:nvPr/>
              </p:nvCxnSpPr>
              <p:spPr>
                <a:xfrm>
                  <a:off x="720593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73">
                  <a:extLst>
                    <a:ext uri="{FF2B5EF4-FFF2-40B4-BE49-F238E27FC236}">
                      <a16:creationId xmlns:a16="http://schemas.microsoft.com/office/drawing/2014/main" id="{402D0E28-9A7D-4AA9-9F95-35896BF81245}"/>
                    </a:ext>
                  </a:extLst>
                </p:cNvPr>
                <p:cNvCxnSpPr/>
                <p:nvPr/>
              </p:nvCxnSpPr>
              <p:spPr>
                <a:xfrm>
                  <a:off x="740845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74">
                  <a:extLst>
                    <a:ext uri="{FF2B5EF4-FFF2-40B4-BE49-F238E27FC236}">
                      <a16:creationId xmlns:a16="http://schemas.microsoft.com/office/drawing/2014/main" id="{929848A1-1BC5-40AE-9A5B-D91F14B7845D}"/>
                    </a:ext>
                  </a:extLst>
                </p:cNvPr>
                <p:cNvCxnSpPr/>
                <p:nvPr/>
              </p:nvCxnSpPr>
              <p:spPr>
                <a:xfrm>
                  <a:off x="754347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75">
                  <a:extLst>
                    <a:ext uri="{FF2B5EF4-FFF2-40B4-BE49-F238E27FC236}">
                      <a16:creationId xmlns:a16="http://schemas.microsoft.com/office/drawing/2014/main" id="{7BBF8002-C5BA-4E2A-8436-F6A7D836E9A8}"/>
                    </a:ext>
                  </a:extLst>
                </p:cNvPr>
                <p:cNvCxnSpPr/>
                <p:nvPr/>
              </p:nvCxnSpPr>
              <p:spPr>
                <a:xfrm>
                  <a:off x="7610979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76">
                  <a:extLst>
                    <a:ext uri="{FF2B5EF4-FFF2-40B4-BE49-F238E27FC236}">
                      <a16:creationId xmlns:a16="http://schemas.microsoft.com/office/drawing/2014/main" id="{CA5445D8-D15C-49FB-8AD4-DEED1EAC6755}"/>
                    </a:ext>
                  </a:extLst>
                </p:cNvPr>
                <p:cNvCxnSpPr/>
                <p:nvPr/>
              </p:nvCxnSpPr>
              <p:spPr>
                <a:xfrm>
                  <a:off x="734094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77">
                  <a:extLst>
                    <a:ext uri="{FF2B5EF4-FFF2-40B4-BE49-F238E27FC236}">
                      <a16:creationId xmlns:a16="http://schemas.microsoft.com/office/drawing/2014/main" id="{EC918833-35DD-4D73-B05D-92A6D5092B98}"/>
                    </a:ext>
                  </a:extLst>
                </p:cNvPr>
                <p:cNvCxnSpPr/>
                <p:nvPr/>
              </p:nvCxnSpPr>
              <p:spPr>
                <a:xfrm>
                  <a:off x="700340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80">
                  <a:extLst>
                    <a:ext uri="{FF2B5EF4-FFF2-40B4-BE49-F238E27FC236}">
                      <a16:creationId xmlns:a16="http://schemas.microsoft.com/office/drawing/2014/main" id="{2A836985-E6C6-4EA3-98FB-6389BE55A716}"/>
                    </a:ext>
                  </a:extLst>
                </p:cNvPr>
                <p:cNvCxnSpPr/>
                <p:nvPr/>
              </p:nvCxnSpPr>
              <p:spPr>
                <a:xfrm>
                  <a:off x="774599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81">
                  <a:extLst>
                    <a:ext uri="{FF2B5EF4-FFF2-40B4-BE49-F238E27FC236}">
                      <a16:creationId xmlns:a16="http://schemas.microsoft.com/office/drawing/2014/main" id="{700642B4-D2D7-4D0A-BB44-07DD46ED44E2}"/>
                    </a:ext>
                  </a:extLst>
                </p:cNvPr>
                <p:cNvCxnSpPr/>
                <p:nvPr/>
              </p:nvCxnSpPr>
              <p:spPr>
                <a:xfrm>
                  <a:off x="7948521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82">
                  <a:extLst>
                    <a:ext uri="{FF2B5EF4-FFF2-40B4-BE49-F238E27FC236}">
                      <a16:creationId xmlns:a16="http://schemas.microsoft.com/office/drawing/2014/main" id="{5186620B-8B86-4AF7-B420-5A395F40604A}"/>
                    </a:ext>
                  </a:extLst>
                </p:cNvPr>
                <p:cNvCxnSpPr/>
                <p:nvPr/>
              </p:nvCxnSpPr>
              <p:spPr>
                <a:xfrm>
                  <a:off x="815104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83">
                  <a:extLst>
                    <a:ext uri="{FF2B5EF4-FFF2-40B4-BE49-F238E27FC236}">
                      <a16:creationId xmlns:a16="http://schemas.microsoft.com/office/drawing/2014/main" id="{3EDA93DB-07BE-49DD-9635-ACC3571259AE}"/>
                    </a:ext>
                  </a:extLst>
                </p:cNvPr>
                <p:cNvCxnSpPr/>
                <p:nvPr/>
              </p:nvCxnSpPr>
              <p:spPr>
                <a:xfrm>
                  <a:off x="7813504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84">
                  <a:extLst>
                    <a:ext uri="{FF2B5EF4-FFF2-40B4-BE49-F238E27FC236}">
                      <a16:creationId xmlns:a16="http://schemas.microsoft.com/office/drawing/2014/main" id="{05EF8BA5-19C3-4233-A693-234E2BD8FDAB}"/>
                    </a:ext>
                  </a:extLst>
                </p:cNvPr>
                <p:cNvCxnSpPr/>
                <p:nvPr/>
              </p:nvCxnSpPr>
              <p:spPr>
                <a:xfrm>
                  <a:off x="7881012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85">
                  <a:extLst>
                    <a:ext uri="{FF2B5EF4-FFF2-40B4-BE49-F238E27FC236}">
                      <a16:creationId xmlns:a16="http://schemas.microsoft.com/office/drawing/2014/main" id="{436E88B3-C3EF-4F3D-A14A-88A18379629E}"/>
                    </a:ext>
                  </a:extLst>
                </p:cNvPr>
                <p:cNvCxnSpPr/>
                <p:nvPr/>
              </p:nvCxnSpPr>
              <p:spPr>
                <a:xfrm>
                  <a:off x="8083537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86">
                  <a:extLst>
                    <a:ext uri="{FF2B5EF4-FFF2-40B4-BE49-F238E27FC236}">
                      <a16:creationId xmlns:a16="http://schemas.microsoft.com/office/drawing/2014/main" id="{E5770EEE-9724-483F-9064-407F7F288451}"/>
                    </a:ext>
                  </a:extLst>
                </p:cNvPr>
                <p:cNvCxnSpPr/>
                <p:nvPr/>
              </p:nvCxnSpPr>
              <p:spPr>
                <a:xfrm>
                  <a:off x="8218553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87">
                  <a:extLst>
                    <a:ext uri="{FF2B5EF4-FFF2-40B4-BE49-F238E27FC236}">
                      <a16:creationId xmlns:a16="http://schemas.microsoft.com/office/drawing/2014/main" id="{99DD7645-4432-45E8-9B53-C9FFD5E6A43D}"/>
                    </a:ext>
                  </a:extLst>
                </p:cNvPr>
                <p:cNvCxnSpPr/>
                <p:nvPr/>
              </p:nvCxnSpPr>
              <p:spPr>
                <a:xfrm>
                  <a:off x="8286062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88">
                  <a:extLst>
                    <a:ext uri="{FF2B5EF4-FFF2-40B4-BE49-F238E27FC236}">
                      <a16:creationId xmlns:a16="http://schemas.microsoft.com/office/drawing/2014/main" id="{D3E31BA2-62B2-4CE0-AA49-0874BBF635C2}"/>
                    </a:ext>
                  </a:extLst>
                </p:cNvPr>
                <p:cNvCxnSpPr/>
                <p:nvPr/>
              </p:nvCxnSpPr>
              <p:spPr>
                <a:xfrm>
                  <a:off x="801602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89">
                  <a:extLst>
                    <a:ext uri="{FF2B5EF4-FFF2-40B4-BE49-F238E27FC236}">
                      <a16:creationId xmlns:a16="http://schemas.microsoft.com/office/drawing/2014/main" id="{5A98E249-A1D1-47D0-BE11-C25CC26CB38B}"/>
                    </a:ext>
                  </a:extLst>
                </p:cNvPr>
                <p:cNvCxnSpPr/>
                <p:nvPr/>
              </p:nvCxnSpPr>
              <p:spPr>
                <a:xfrm>
                  <a:off x="767848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92">
                  <a:extLst>
                    <a:ext uri="{FF2B5EF4-FFF2-40B4-BE49-F238E27FC236}">
                      <a16:creationId xmlns:a16="http://schemas.microsoft.com/office/drawing/2014/main" id="{E63188EC-0956-4142-9FDC-090B212E14B4}"/>
                    </a:ext>
                  </a:extLst>
                </p:cNvPr>
                <p:cNvCxnSpPr/>
                <p:nvPr/>
              </p:nvCxnSpPr>
              <p:spPr>
                <a:xfrm>
                  <a:off x="842107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93">
                  <a:extLst>
                    <a:ext uri="{FF2B5EF4-FFF2-40B4-BE49-F238E27FC236}">
                      <a16:creationId xmlns:a16="http://schemas.microsoft.com/office/drawing/2014/main" id="{6E8A45D9-49C6-4411-8A7B-1304779E2224}"/>
                    </a:ext>
                  </a:extLst>
                </p:cNvPr>
                <p:cNvCxnSpPr/>
                <p:nvPr/>
              </p:nvCxnSpPr>
              <p:spPr>
                <a:xfrm>
                  <a:off x="8623603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94">
                  <a:extLst>
                    <a:ext uri="{FF2B5EF4-FFF2-40B4-BE49-F238E27FC236}">
                      <a16:creationId xmlns:a16="http://schemas.microsoft.com/office/drawing/2014/main" id="{E7BCCB8E-33FA-484D-A89E-D5B5337A7AB7}"/>
                    </a:ext>
                  </a:extLst>
                </p:cNvPr>
                <p:cNvCxnSpPr/>
                <p:nvPr/>
              </p:nvCxnSpPr>
              <p:spPr>
                <a:xfrm>
                  <a:off x="882612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95">
                  <a:extLst>
                    <a:ext uri="{FF2B5EF4-FFF2-40B4-BE49-F238E27FC236}">
                      <a16:creationId xmlns:a16="http://schemas.microsoft.com/office/drawing/2014/main" id="{B0FCEA6A-3028-44DE-9D3E-FE810C384801}"/>
                    </a:ext>
                  </a:extLst>
                </p:cNvPr>
                <p:cNvCxnSpPr/>
                <p:nvPr/>
              </p:nvCxnSpPr>
              <p:spPr>
                <a:xfrm>
                  <a:off x="848858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96">
                  <a:extLst>
                    <a:ext uri="{FF2B5EF4-FFF2-40B4-BE49-F238E27FC236}">
                      <a16:creationId xmlns:a16="http://schemas.microsoft.com/office/drawing/2014/main" id="{BFCD77B2-8176-4FD5-BA15-9113BDA3FA3B}"/>
                    </a:ext>
                  </a:extLst>
                </p:cNvPr>
                <p:cNvCxnSpPr/>
                <p:nvPr/>
              </p:nvCxnSpPr>
              <p:spPr>
                <a:xfrm>
                  <a:off x="855609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97">
                  <a:extLst>
                    <a:ext uri="{FF2B5EF4-FFF2-40B4-BE49-F238E27FC236}">
                      <a16:creationId xmlns:a16="http://schemas.microsoft.com/office/drawing/2014/main" id="{7A5FB558-4F33-4D8C-9321-F27ED0A923CF}"/>
                    </a:ext>
                  </a:extLst>
                </p:cNvPr>
                <p:cNvCxnSpPr/>
                <p:nvPr/>
              </p:nvCxnSpPr>
              <p:spPr>
                <a:xfrm>
                  <a:off x="875861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98">
                  <a:extLst>
                    <a:ext uri="{FF2B5EF4-FFF2-40B4-BE49-F238E27FC236}">
                      <a16:creationId xmlns:a16="http://schemas.microsoft.com/office/drawing/2014/main" id="{45B0CEAA-43C6-417D-8C27-E7604C616FDB}"/>
                    </a:ext>
                  </a:extLst>
                </p:cNvPr>
                <p:cNvCxnSpPr/>
                <p:nvPr/>
              </p:nvCxnSpPr>
              <p:spPr>
                <a:xfrm>
                  <a:off x="889363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99">
                  <a:extLst>
                    <a:ext uri="{FF2B5EF4-FFF2-40B4-BE49-F238E27FC236}">
                      <a16:creationId xmlns:a16="http://schemas.microsoft.com/office/drawing/2014/main" id="{AF54526F-3BAB-4102-8DB9-68C40D5AC07A}"/>
                    </a:ext>
                  </a:extLst>
                </p:cNvPr>
                <p:cNvCxnSpPr/>
                <p:nvPr/>
              </p:nvCxnSpPr>
              <p:spPr>
                <a:xfrm>
                  <a:off x="8961144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100">
                  <a:extLst>
                    <a:ext uri="{FF2B5EF4-FFF2-40B4-BE49-F238E27FC236}">
                      <a16:creationId xmlns:a16="http://schemas.microsoft.com/office/drawing/2014/main" id="{EE9A5FB2-743C-4568-BC3A-DE9916A39198}"/>
                    </a:ext>
                  </a:extLst>
                </p:cNvPr>
                <p:cNvCxnSpPr/>
                <p:nvPr/>
              </p:nvCxnSpPr>
              <p:spPr>
                <a:xfrm>
                  <a:off x="8691111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101">
                  <a:extLst>
                    <a:ext uri="{FF2B5EF4-FFF2-40B4-BE49-F238E27FC236}">
                      <a16:creationId xmlns:a16="http://schemas.microsoft.com/office/drawing/2014/main" id="{0E8CD63E-AAAF-4A5D-B58B-8F56221AC75C}"/>
                    </a:ext>
                  </a:extLst>
                </p:cNvPr>
                <p:cNvCxnSpPr/>
                <p:nvPr/>
              </p:nvCxnSpPr>
              <p:spPr>
                <a:xfrm>
                  <a:off x="8353570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104">
                  <a:extLst>
                    <a:ext uri="{FF2B5EF4-FFF2-40B4-BE49-F238E27FC236}">
                      <a16:creationId xmlns:a16="http://schemas.microsoft.com/office/drawing/2014/main" id="{7F5B08D9-C176-45AE-99BD-C7EBA66CE2A7}"/>
                    </a:ext>
                  </a:extLst>
                </p:cNvPr>
                <p:cNvCxnSpPr/>
                <p:nvPr/>
              </p:nvCxnSpPr>
              <p:spPr>
                <a:xfrm>
                  <a:off x="909616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105">
                  <a:extLst>
                    <a:ext uri="{FF2B5EF4-FFF2-40B4-BE49-F238E27FC236}">
                      <a16:creationId xmlns:a16="http://schemas.microsoft.com/office/drawing/2014/main" id="{C09776A7-87FA-48C5-AF23-1CA0F32F564F}"/>
                    </a:ext>
                  </a:extLst>
                </p:cNvPr>
                <p:cNvCxnSpPr/>
                <p:nvPr/>
              </p:nvCxnSpPr>
              <p:spPr>
                <a:xfrm>
                  <a:off x="9298685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106">
                  <a:extLst>
                    <a:ext uri="{FF2B5EF4-FFF2-40B4-BE49-F238E27FC236}">
                      <a16:creationId xmlns:a16="http://schemas.microsoft.com/office/drawing/2014/main" id="{4A8D71A5-45F5-4BEC-AB5D-B5F0FF491581}"/>
                    </a:ext>
                  </a:extLst>
                </p:cNvPr>
                <p:cNvCxnSpPr/>
                <p:nvPr/>
              </p:nvCxnSpPr>
              <p:spPr>
                <a:xfrm>
                  <a:off x="950121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107">
                  <a:extLst>
                    <a:ext uri="{FF2B5EF4-FFF2-40B4-BE49-F238E27FC236}">
                      <a16:creationId xmlns:a16="http://schemas.microsoft.com/office/drawing/2014/main" id="{84F3BE8D-95E5-4D9D-AE32-000BABEEB3A0}"/>
                    </a:ext>
                  </a:extLst>
                </p:cNvPr>
                <p:cNvCxnSpPr/>
                <p:nvPr/>
              </p:nvCxnSpPr>
              <p:spPr>
                <a:xfrm>
                  <a:off x="916366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108">
                  <a:extLst>
                    <a:ext uri="{FF2B5EF4-FFF2-40B4-BE49-F238E27FC236}">
                      <a16:creationId xmlns:a16="http://schemas.microsoft.com/office/drawing/2014/main" id="{E340D53F-A921-498F-A474-F9962ED39B04}"/>
                    </a:ext>
                  </a:extLst>
                </p:cNvPr>
                <p:cNvCxnSpPr/>
                <p:nvPr/>
              </p:nvCxnSpPr>
              <p:spPr>
                <a:xfrm>
                  <a:off x="923117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109">
                  <a:extLst>
                    <a:ext uri="{FF2B5EF4-FFF2-40B4-BE49-F238E27FC236}">
                      <a16:creationId xmlns:a16="http://schemas.microsoft.com/office/drawing/2014/main" id="{C5531A7B-1B2B-4471-89C7-AA1E9AEF7407}"/>
                    </a:ext>
                  </a:extLst>
                </p:cNvPr>
                <p:cNvCxnSpPr/>
                <p:nvPr/>
              </p:nvCxnSpPr>
              <p:spPr>
                <a:xfrm>
                  <a:off x="943370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110">
                  <a:extLst>
                    <a:ext uri="{FF2B5EF4-FFF2-40B4-BE49-F238E27FC236}">
                      <a16:creationId xmlns:a16="http://schemas.microsoft.com/office/drawing/2014/main" id="{4FF271F5-0B69-48F7-B995-7BF4F1FF24FF}"/>
                    </a:ext>
                  </a:extLst>
                </p:cNvPr>
                <p:cNvCxnSpPr/>
                <p:nvPr/>
              </p:nvCxnSpPr>
              <p:spPr>
                <a:xfrm>
                  <a:off x="956871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111">
                  <a:extLst>
                    <a:ext uri="{FF2B5EF4-FFF2-40B4-BE49-F238E27FC236}">
                      <a16:creationId xmlns:a16="http://schemas.microsoft.com/office/drawing/2014/main" id="{A5E233C0-72CC-4B33-A60E-C3EBE563097A}"/>
                    </a:ext>
                  </a:extLst>
                </p:cNvPr>
                <p:cNvCxnSpPr/>
                <p:nvPr/>
              </p:nvCxnSpPr>
              <p:spPr>
                <a:xfrm>
                  <a:off x="963622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112">
                  <a:extLst>
                    <a:ext uri="{FF2B5EF4-FFF2-40B4-BE49-F238E27FC236}">
                      <a16:creationId xmlns:a16="http://schemas.microsoft.com/office/drawing/2014/main" id="{8EA22152-B1CC-4B4F-9A7F-ED57B5F68C89}"/>
                    </a:ext>
                  </a:extLst>
                </p:cNvPr>
                <p:cNvCxnSpPr/>
                <p:nvPr/>
              </p:nvCxnSpPr>
              <p:spPr>
                <a:xfrm>
                  <a:off x="936619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113">
                  <a:extLst>
                    <a:ext uri="{FF2B5EF4-FFF2-40B4-BE49-F238E27FC236}">
                      <a16:creationId xmlns:a16="http://schemas.microsoft.com/office/drawing/2014/main" id="{E3C1AC52-A8BB-4540-B375-B6911D952017}"/>
                    </a:ext>
                  </a:extLst>
                </p:cNvPr>
                <p:cNvCxnSpPr/>
                <p:nvPr/>
              </p:nvCxnSpPr>
              <p:spPr>
                <a:xfrm>
                  <a:off x="902865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117">
                  <a:extLst>
                    <a:ext uri="{FF2B5EF4-FFF2-40B4-BE49-F238E27FC236}">
                      <a16:creationId xmlns:a16="http://schemas.microsoft.com/office/drawing/2014/main" id="{CF0BF777-905E-44DF-9258-D4F5919096A8}"/>
                    </a:ext>
                  </a:extLst>
                </p:cNvPr>
                <p:cNvCxnSpPr/>
                <p:nvPr/>
              </p:nvCxnSpPr>
              <p:spPr>
                <a:xfrm>
                  <a:off x="977124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118">
                  <a:extLst>
                    <a:ext uri="{FF2B5EF4-FFF2-40B4-BE49-F238E27FC236}">
                      <a16:creationId xmlns:a16="http://schemas.microsoft.com/office/drawing/2014/main" id="{FD6244DE-3BD3-4288-B38F-A5A9F1A24F61}"/>
                    </a:ext>
                  </a:extLst>
                </p:cNvPr>
                <p:cNvCxnSpPr/>
                <p:nvPr/>
              </p:nvCxnSpPr>
              <p:spPr>
                <a:xfrm>
                  <a:off x="997376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119">
                  <a:extLst>
                    <a:ext uri="{FF2B5EF4-FFF2-40B4-BE49-F238E27FC236}">
                      <a16:creationId xmlns:a16="http://schemas.microsoft.com/office/drawing/2014/main" id="{A8820858-E5FC-4B8D-AC2C-45A44CE7F4B3}"/>
                    </a:ext>
                  </a:extLst>
                </p:cNvPr>
                <p:cNvCxnSpPr/>
                <p:nvPr/>
              </p:nvCxnSpPr>
              <p:spPr>
                <a:xfrm>
                  <a:off x="1017629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120">
                  <a:extLst>
                    <a:ext uri="{FF2B5EF4-FFF2-40B4-BE49-F238E27FC236}">
                      <a16:creationId xmlns:a16="http://schemas.microsoft.com/office/drawing/2014/main" id="{94ADF0AA-BAC1-4963-88A4-2A322830252D}"/>
                    </a:ext>
                  </a:extLst>
                </p:cNvPr>
                <p:cNvCxnSpPr/>
                <p:nvPr/>
              </p:nvCxnSpPr>
              <p:spPr>
                <a:xfrm>
                  <a:off x="983875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121">
                  <a:extLst>
                    <a:ext uri="{FF2B5EF4-FFF2-40B4-BE49-F238E27FC236}">
                      <a16:creationId xmlns:a16="http://schemas.microsoft.com/office/drawing/2014/main" id="{68F4DC5A-6732-48C8-B7D5-76CC35C910E5}"/>
                    </a:ext>
                  </a:extLst>
                </p:cNvPr>
                <p:cNvCxnSpPr/>
                <p:nvPr/>
              </p:nvCxnSpPr>
              <p:spPr>
                <a:xfrm>
                  <a:off x="990626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122">
                  <a:extLst>
                    <a:ext uri="{FF2B5EF4-FFF2-40B4-BE49-F238E27FC236}">
                      <a16:creationId xmlns:a16="http://schemas.microsoft.com/office/drawing/2014/main" id="{3E472303-A53B-41EB-A089-108741AA9536}"/>
                    </a:ext>
                  </a:extLst>
                </p:cNvPr>
                <p:cNvCxnSpPr/>
                <p:nvPr/>
              </p:nvCxnSpPr>
              <p:spPr>
                <a:xfrm>
                  <a:off x="1010878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123">
                  <a:extLst>
                    <a:ext uri="{FF2B5EF4-FFF2-40B4-BE49-F238E27FC236}">
                      <a16:creationId xmlns:a16="http://schemas.microsoft.com/office/drawing/2014/main" id="{CDEC121C-93F2-4E8E-B5D4-CD17C234ED6E}"/>
                    </a:ext>
                  </a:extLst>
                </p:cNvPr>
                <p:cNvCxnSpPr/>
                <p:nvPr/>
              </p:nvCxnSpPr>
              <p:spPr>
                <a:xfrm>
                  <a:off x="1024380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124">
                  <a:extLst>
                    <a:ext uri="{FF2B5EF4-FFF2-40B4-BE49-F238E27FC236}">
                      <a16:creationId xmlns:a16="http://schemas.microsoft.com/office/drawing/2014/main" id="{69ABE3F2-B059-488F-8F03-CBC0B427A010}"/>
                    </a:ext>
                  </a:extLst>
                </p:cNvPr>
                <p:cNvCxnSpPr/>
                <p:nvPr/>
              </p:nvCxnSpPr>
              <p:spPr>
                <a:xfrm>
                  <a:off x="1031130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125">
                  <a:extLst>
                    <a:ext uri="{FF2B5EF4-FFF2-40B4-BE49-F238E27FC236}">
                      <a16:creationId xmlns:a16="http://schemas.microsoft.com/office/drawing/2014/main" id="{4EB5B492-DB08-4577-91DA-9273D51BBA81}"/>
                    </a:ext>
                  </a:extLst>
                </p:cNvPr>
                <p:cNvCxnSpPr/>
                <p:nvPr/>
              </p:nvCxnSpPr>
              <p:spPr>
                <a:xfrm>
                  <a:off x="1004127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126">
                  <a:extLst>
                    <a:ext uri="{FF2B5EF4-FFF2-40B4-BE49-F238E27FC236}">
                      <a16:creationId xmlns:a16="http://schemas.microsoft.com/office/drawing/2014/main" id="{75B5C7CB-C091-4835-BA55-2BB835B3B036}"/>
                    </a:ext>
                  </a:extLst>
                </p:cNvPr>
                <p:cNvCxnSpPr/>
                <p:nvPr/>
              </p:nvCxnSpPr>
              <p:spPr>
                <a:xfrm>
                  <a:off x="970373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129">
                  <a:extLst>
                    <a:ext uri="{FF2B5EF4-FFF2-40B4-BE49-F238E27FC236}">
                      <a16:creationId xmlns:a16="http://schemas.microsoft.com/office/drawing/2014/main" id="{297D1536-E824-455F-84B1-4D7AD8D0783E}"/>
                    </a:ext>
                  </a:extLst>
                </p:cNvPr>
                <p:cNvCxnSpPr/>
                <p:nvPr/>
              </p:nvCxnSpPr>
              <p:spPr>
                <a:xfrm>
                  <a:off x="1044632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130">
                  <a:extLst>
                    <a:ext uri="{FF2B5EF4-FFF2-40B4-BE49-F238E27FC236}">
                      <a16:creationId xmlns:a16="http://schemas.microsoft.com/office/drawing/2014/main" id="{4BE3D521-BAE1-4E9A-8FC8-0785EFD78785}"/>
                    </a:ext>
                  </a:extLst>
                </p:cNvPr>
                <p:cNvCxnSpPr/>
                <p:nvPr/>
              </p:nvCxnSpPr>
              <p:spPr>
                <a:xfrm>
                  <a:off x="1064885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131">
                  <a:extLst>
                    <a:ext uri="{FF2B5EF4-FFF2-40B4-BE49-F238E27FC236}">
                      <a16:creationId xmlns:a16="http://schemas.microsoft.com/office/drawing/2014/main" id="{2A834E51-37B4-4F9E-B839-01830F19F9A6}"/>
                    </a:ext>
                  </a:extLst>
                </p:cNvPr>
                <p:cNvCxnSpPr/>
                <p:nvPr/>
              </p:nvCxnSpPr>
              <p:spPr>
                <a:xfrm>
                  <a:off x="108513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132">
                  <a:extLst>
                    <a:ext uri="{FF2B5EF4-FFF2-40B4-BE49-F238E27FC236}">
                      <a16:creationId xmlns:a16="http://schemas.microsoft.com/office/drawing/2014/main" id="{DC4D090B-1347-4460-BD2E-E88ED76EB233}"/>
                    </a:ext>
                  </a:extLst>
                </p:cNvPr>
                <p:cNvCxnSpPr/>
                <p:nvPr/>
              </p:nvCxnSpPr>
              <p:spPr>
                <a:xfrm>
                  <a:off x="1051383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133">
                  <a:extLst>
                    <a:ext uri="{FF2B5EF4-FFF2-40B4-BE49-F238E27FC236}">
                      <a16:creationId xmlns:a16="http://schemas.microsoft.com/office/drawing/2014/main" id="{FBED07BB-B8CE-490C-AD08-B4C2023FC3B0}"/>
                    </a:ext>
                  </a:extLst>
                </p:cNvPr>
                <p:cNvCxnSpPr/>
                <p:nvPr/>
              </p:nvCxnSpPr>
              <p:spPr>
                <a:xfrm>
                  <a:off x="1058134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134">
                  <a:extLst>
                    <a:ext uri="{FF2B5EF4-FFF2-40B4-BE49-F238E27FC236}">
                      <a16:creationId xmlns:a16="http://schemas.microsoft.com/office/drawing/2014/main" id="{1646066D-49B2-419A-96D2-2F3E56F1E789}"/>
                    </a:ext>
                  </a:extLst>
                </p:cNvPr>
                <p:cNvCxnSpPr/>
                <p:nvPr/>
              </p:nvCxnSpPr>
              <p:spPr>
                <a:xfrm>
                  <a:off x="1078386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135">
                  <a:extLst>
                    <a:ext uri="{FF2B5EF4-FFF2-40B4-BE49-F238E27FC236}">
                      <a16:creationId xmlns:a16="http://schemas.microsoft.com/office/drawing/2014/main" id="{5804C65C-56E1-4489-B2DA-E1E250924C26}"/>
                    </a:ext>
                  </a:extLst>
                </p:cNvPr>
                <p:cNvCxnSpPr/>
                <p:nvPr/>
              </p:nvCxnSpPr>
              <p:spPr>
                <a:xfrm>
                  <a:off x="109188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136">
                  <a:extLst>
                    <a:ext uri="{FF2B5EF4-FFF2-40B4-BE49-F238E27FC236}">
                      <a16:creationId xmlns:a16="http://schemas.microsoft.com/office/drawing/2014/main" id="{EA10B2FF-FBE4-46B2-970C-9417DDB7F8A0}"/>
                    </a:ext>
                  </a:extLst>
                </p:cNvPr>
                <p:cNvCxnSpPr/>
                <p:nvPr/>
              </p:nvCxnSpPr>
              <p:spPr>
                <a:xfrm>
                  <a:off x="1098639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137">
                  <a:extLst>
                    <a:ext uri="{FF2B5EF4-FFF2-40B4-BE49-F238E27FC236}">
                      <a16:creationId xmlns:a16="http://schemas.microsoft.com/office/drawing/2014/main" id="{C8748596-FE05-4B9A-A70A-C05155162577}"/>
                    </a:ext>
                  </a:extLst>
                </p:cNvPr>
                <p:cNvCxnSpPr/>
                <p:nvPr/>
              </p:nvCxnSpPr>
              <p:spPr>
                <a:xfrm>
                  <a:off x="1071635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138">
                  <a:extLst>
                    <a:ext uri="{FF2B5EF4-FFF2-40B4-BE49-F238E27FC236}">
                      <a16:creationId xmlns:a16="http://schemas.microsoft.com/office/drawing/2014/main" id="{4DF3345C-3786-4A58-99AB-C266D4EE6647}"/>
                    </a:ext>
                  </a:extLst>
                </p:cNvPr>
                <p:cNvCxnSpPr/>
                <p:nvPr/>
              </p:nvCxnSpPr>
              <p:spPr>
                <a:xfrm>
                  <a:off x="1037881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142">
                  <a:extLst>
                    <a:ext uri="{FF2B5EF4-FFF2-40B4-BE49-F238E27FC236}">
                      <a16:creationId xmlns:a16="http://schemas.microsoft.com/office/drawing/2014/main" id="{775585ED-9147-4C99-A2B4-8390E6C8405B}"/>
                    </a:ext>
                  </a:extLst>
                </p:cNvPr>
                <p:cNvCxnSpPr/>
                <p:nvPr/>
              </p:nvCxnSpPr>
              <p:spPr>
                <a:xfrm>
                  <a:off x="1112140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143">
                  <a:extLst>
                    <a:ext uri="{FF2B5EF4-FFF2-40B4-BE49-F238E27FC236}">
                      <a16:creationId xmlns:a16="http://schemas.microsoft.com/office/drawing/2014/main" id="{7CDB0A70-E1F3-480B-8C02-CBD7B076FABD}"/>
                    </a:ext>
                  </a:extLst>
                </p:cNvPr>
                <p:cNvCxnSpPr/>
                <p:nvPr/>
              </p:nvCxnSpPr>
              <p:spPr>
                <a:xfrm>
                  <a:off x="1132393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144">
                  <a:extLst>
                    <a:ext uri="{FF2B5EF4-FFF2-40B4-BE49-F238E27FC236}">
                      <a16:creationId xmlns:a16="http://schemas.microsoft.com/office/drawing/2014/main" id="{16B043DD-DDB6-4F10-8F2B-D020BC3BAB10}"/>
                    </a:ext>
                  </a:extLst>
                </p:cNvPr>
                <p:cNvCxnSpPr/>
                <p:nvPr/>
              </p:nvCxnSpPr>
              <p:spPr>
                <a:xfrm>
                  <a:off x="115264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145">
                  <a:extLst>
                    <a:ext uri="{FF2B5EF4-FFF2-40B4-BE49-F238E27FC236}">
                      <a16:creationId xmlns:a16="http://schemas.microsoft.com/office/drawing/2014/main" id="{F0D3E3B6-D38D-4F1F-B695-B182F8768B41}"/>
                    </a:ext>
                  </a:extLst>
                </p:cNvPr>
                <p:cNvCxnSpPr/>
                <p:nvPr/>
              </p:nvCxnSpPr>
              <p:spPr>
                <a:xfrm>
                  <a:off x="111889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146">
                  <a:extLst>
                    <a:ext uri="{FF2B5EF4-FFF2-40B4-BE49-F238E27FC236}">
                      <a16:creationId xmlns:a16="http://schemas.microsoft.com/office/drawing/2014/main" id="{CA9391FB-1CA6-4F7A-AD15-DA71CA996F10}"/>
                    </a:ext>
                  </a:extLst>
                </p:cNvPr>
                <p:cNvCxnSpPr/>
                <p:nvPr/>
              </p:nvCxnSpPr>
              <p:spPr>
                <a:xfrm>
                  <a:off x="112564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147">
                  <a:extLst>
                    <a:ext uri="{FF2B5EF4-FFF2-40B4-BE49-F238E27FC236}">
                      <a16:creationId xmlns:a16="http://schemas.microsoft.com/office/drawing/2014/main" id="{9B9A8A71-4C84-4BCE-9F14-7A2657B0A0C3}"/>
                    </a:ext>
                  </a:extLst>
                </p:cNvPr>
                <p:cNvCxnSpPr/>
                <p:nvPr/>
              </p:nvCxnSpPr>
              <p:spPr>
                <a:xfrm>
                  <a:off x="1145894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148">
                  <a:extLst>
                    <a:ext uri="{FF2B5EF4-FFF2-40B4-BE49-F238E27FC236}">
                      <a16:creationId xmlns:a16="http://schemas.microsoft.com/office/drawing/2014/main" id="{686FBE5B-D3FC-4BE0-9981-9F3927D3F31A}"/>
                    </a:ext>
                  </a:extLst>
                </p:cNvPr>
                <p:cNvCxnSpPr/>
                <p:nvPr/>
              </p:nvCxnSpPr>
              <p:spPr>
                <a:xfrm>
                  <a:off x="115939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149">
                  <a:extLst>
                    <a:ext uri="{FF2B5EF4-FFF2-40B4-BE49-F238E27FC236}">
                      <a16:creationId xmlns:a16="http://schemas.microsoft.com/office/drawing/2014/main" id="{0BB9A6F7-8A90-4ECB-B4E9-E3E1B5358BD0}"/>
                    </a:ext>
                  </a:extLst>
                </p:cNvPr>
                <p:cNvCxnSpPr/>
                <p:nvPr/>
              </p:nvCxnSpPr>
              <p:spPr>
                <a:xfrm>
                  <a:off x="1166148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150">
                  <a:extLst>
                    <a:ext uri="{FF2B5EF4-FFF2-40B4-BE49-F238E27FC236}">
                      <a16:creationId xmlns:a16="http://schemas.microsoft.com/office/drawing/2014/main" id="{84E952FF-57E9-41BE-B44D-C2A0F43D59B8}"/>
                    </a:ext>
                  </a:extLst>
                </p:cNvPr>
                <p:cNvCxnSpPr/>
                <p:nvPr/>
              </p:nvCxnSpPr>
              <p:spPr>
                <a:xfrm>
                  <a:off x="113914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151">
                  <a:extLst>
                    <a:ext uri="{FF2B5EF4-FFF2-40B4-BE49-F238E27FC236}">
                      <a16:creationId xmlns:a16="http://schemas.microsoft.com/office/drawing/2014/main" id="{C33F8E9D-AB6A-47CE-B328-9D2796C3C693}"/>
                    </a:ext>
                  </a:extLst>
                </p:cNvPr>
                <p:cNvCxnSpPr/>
                <p:nvPr/>
              </p:nvCxnSpPr>
              <p:spPr>
                <a:xfrm>
                  <a:off x="110539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142">
                  <a:extLst>
                    <a:ext uri="{FF2B5EF4-FFF2-40B4-BE49-F238E27FC236}">
                      <a16:creationId xmlns:a16="http://schemas.microsoft.com/office/drawing/2014/main" id="{024D8F70-7C09-4413-A235-C36254D78F01}"/>
                    </a:ext>
                  </a:extLst>
                </p:cNvPr>
                <p:cNvCxnSpPr/>
                <p:nvPr/>
              </p:nvCxnSpPr>
              <p:spPr>
                <a:xfrm>
                  <a:off x="1180289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143">
                  <a:extLst>
                    <a:ext uri="{FF2B5EF4-FFF2-40B4-BE49-F238E27FC236}">
                      <a16:creationId xmlns:a16="http://schemas.microsoft.com/office/drawing/2014/main" id="{331CE910-E09D-4629-B497-23F61503C69B}"/>
                    </a:ext>
                  </a:extLst>
                </p:cNvPr>
                <p:cNvCxnSpPr/>
                <p:nvPr/>
              </p:nvCxnSpPr>
              <p:spPr>
                <a:xfrm>
                  <a:off x="1200542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144">
                  <a:extLst>
                    <a:ext uri="{FF2B5EF4-FFF2-40B4-BE49-F238E27FC236}">
                      <a16:creationId xmlns:a16="http://schemas.microsoft.com/office/drawing/2014/main" id="{CAC74AE8-B013-48F8-B692-1FA3E54EF618}"/>
                    </a:ext>
                  </a:extLst>
                </p:cNvPr>
                <p:cNvCxnSpPr/>
                <p:nvPr/>
              </p:nvCxnSpPr>
              <p:spPr>
                <a:xfrm>
                  <a:off x="1220794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145">
                  <a:extLst>
                    <a:ext uri="{FF2B5EF4-FFF2-40B4-BE49-F238E27FC236}">
                      <a16:creationId xmlns:a16="http://schemas.microsoft.com/office/drawing/2014/main" id="{370ABD75-6DA1-4DA5-9E5A-9765A2484AD9}"/>
                    </a:ext>
                  </a:extLst>
                </p:cNvPr>
                <p:cNvCxnSpPr/>
                <p:nvPr/>
              </p:nvCxnSpPr>
              <p:spPr>
                <a:xfrm>
                  <a:off x="1187040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146">
                  <a:extLst>
                    <a:ext uri="{FF2B5EF4-FFF2-40B4-BE49-F238E27FC236}">
                      <a16:creationId xmlns:a16="http://schemas.microsoft.com/office/drawing/2014/main" id="{FB307729-2B2C-4DB9-A6EC-168BFF4AA0CA}"/>
                    </a:ext>
                  </a:extLst>
                </p:cNvPr>
                <p:cNvCxnSpPr/>
                <p:nvPr/>
              </p:nvCxnSpPr>
              <p:spPr>
                <a:xfrm>
                  <a:off x="1193791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147">
                  <a:extLst>
                    <a:ext uri="{FF2B5EF4-FFF2-40B4-BE49-F238E27FC236}">
                      <a16:creationId xmlns:a16="http://schemas.microsoft.com/office/drawing/2014/main" id="{EB4DC036-73BF-472F-9C7F-7518BD7D7507}"/>
                    </a:ext>
                  </a:extLst>
                </p:cNvPr>
                <p:cNvCxnSpPr/>
                <p:nvPr/>
              </p:nvCxnSpPr>
              <p:spPr>
                <a:xfrm>
                  <a:off x="1214043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148">
                  <a:extLst>
                    <a:ext uri="{FF2B5EF4-FFF2-40B4-BE49-F238E27FC236}">
                      <a16:creationId xmlns:a16="http://schemas.microsoft.com/office/drawing/2014/main" id="{1DB1046C-9B3F-453F-8FB4-E926F49D6E35}"/>
                    </a:ext>
                  </a:extLst>
                </p:cNvPr>
                <p:cNvCxnSpPr/>
                <p:nvPr/>
              </p:nvCxnSpPr>
              <p:spPr>
                <a:xfrm>
                  <a:off x="1227545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149">
                  <a:extLst>
                    <a:ext uri="{FF2B5EF4-FFF2-40B4-BE49-F238E27FC236}">
                      <a16:creationId xmlns:a16="http://schemas.microsoft.com/office/drawing/2014/main" id="{8B4DB2E1-8E34-48A3-B6FD-E4E9077BFDEB}"/>
                    </a:ext>
                  </a:extLst>
                </p:cNvPr>
                <p:cNvCxnSpPr/>
                <p:nvPr/>
              </p:nvCxnSpPr>
              <p:spPr>
                <a:xfrm>
                  <a:off x="1234297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150">
                  <a:extLst>
                    <a:ext uri="{FF2B5EF4-FFF2-40B4-BE49-F238E27FC236}">
                      <a16:creationId xmlns:a16="http://schemas.microsoft.com/office/drawing/2014/main" id="{991B49F6-7D57-4435-9A19-742E2C1EC5A2}"/>
                    </a:ext>
                  </a:extLst>
                </p:cNvPr>
                <p:cNvCxnSpPr/>
                <p:nvPr/>
              </p:nvCxnSpPr>
              <p:spPr>
                <a:xfrm>
                  <a:off x="1207292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151">
                  <a:extLst>
                    <a:ext uri="{FF2B5EF4-FFF2-40B4-BE49-F238E27FC236}">
                      <a16:creationId xmlns:a16="http://schemas.microsoft.com/office/drawing/2014/main" id="{2B41FB55-5123-41A8-8775-CDCEF779633D}"/>
                    </a:ext>
                  </a:extLst>
                </p:cNvPr>
                <p:cNvCxnSpPr/>
                <p:nvPr/>
              </p:nvCxnSpPr>
              <p:spPr>
                <a:xfrm>
                  <a:off x="1173538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TextBox 169">
                <a:extLst>
                  <a:ext uri="{FF2B5EF4-FFF2-40B4-BE49-F238E27FC236}">
                    <a16:creationId xmlns:a16="http://schemas.microsoft.com/office/drawing/2014/main" id="{D044D2E8-6E69-4FCA-9777-8050B60F71DC}"/>
                  </a:ext>
                </a:extLst>
              </p:cNvPr>
              <p:cNvSpPr txBox="1"/>
              <p:nvPr/>
            </p:nvSpPr>
            <p:spPr>
              <a:xfrm>
                <a:off x="4084247" y="649472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61" name="TextBox 170">
                <a:extLst>
                  <a:ext uri="{FF2B5EF4-FFF2-40B4-BE49-F238E27FC236}">
                    <a16:creationId xmlns:a16="http://schemas.microsoft.com/office/drawing/2014/main" id="{4C8C4AB5-A375-4DE5-8D1F-7841C90B3642}"/>
                  </a:ext>
                </a:extLst>
              </p:cNvPr>
              <p:cNvSpPr txBox="1"/>
              <p:nvPr/>
            </p:nvSpPr>
            <p:spPr>
              <a:xfrm>
                <a:off x="4751333" y="649472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Ter</a:t>
                </a:r>
              </a:p>
            </p:txBody>
          </p:sp>
          <p:sp>
            <p:nvSpPr>
              <p:cNvPr id="163" name="TextBox 172">
                <a:extLst>
                  <a:ext uri="{FF2B5EF4-FFF2-40B4-BE49-F238E27FC236}">
                    <a16:creationId xmlns:a16="http://schemas.microsoft.com/office/drawing/2014/main" id="{17481301-A770-4017-814B-2040120C8036}"/>
                  </a:ext>
                </a:extLst>
              </p:cNvPr>
              <p:cNvSpPr txBox="1"/>
              <p:nvPr/>
            </p:nvSpPr>
            <p:spPr>
              <a:xfrm>
                <a:off x="5382285" y="649472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69" name="TextBox 176">
                <a:extLst>
                  <a:ext uri="{FF2B5EF4-FFF2-40B4-BE49-F238E27FC236}">
                    <a16:creationId xmlns:a16="http://schemas.microsoft.com/office/drawing/2014/main" id="{757FA170-4373-40C5-85C8-6475326E5FFC}"/>
                  </a:ext>
                </a:extLst>
              </p:cNvPr>
              <p:cNvSpPr txBox="1"/>
              <p:nvPr/>
            </p:nvSpPr>
            <p:spPr>
              <a:xfrm>
                <a:off x="6072582" y="649472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Qui</a:t>
                </a:r>
              </a:p>
            </p:txBody>
          </p:sp>
          <p:sp>
            <p:nvSpPr>
              <p:cNvPr id="170" name="TextBox 177">
                <a:extLst>
                  <a:ext uri="{FF2B5EF4-FFF2-40B4-BE49-F238E27FC236}">
                    <a16:creationId xmlns:a16="http://schemas.microsoft.com/office/drawing/2014/main" id="{E6091CA5-277B-40AF-B9A5-F139D4D34FA5}"/>
                  </a:ext>
                </a:extLst>
              </p:cNvPr>
              <p:cNvSpPr txBox="1"/>
              <p:nvPr/>
            </p:nvSpPr>
            <p:spPr>
              <a:xfrm>
                <a:off x="6749484" y="649472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  <p:sp>
            <p:nvSpPr>
              <p:cNvPr id="173" name="TextBox 179">
                <a:extLst>
                  <a:ext uri="{FF2B5EF4-FFF2-40B4-BE49-F238E27FC236}">
                    <a16:creationId xmlns:a16="http://schemas.microsoft.com/office/drawing/2014/main" id="{0C242DAC-048C-4EAA-8A7F-01DAF5D1E78E}"/>
                  </a:ext>
                </a:extLst>
              </p:cNvPr>
              <p:cNvSpPr txBox="1"/>
              <p:nvPr/>
            </p:nvSpPr>
            <p:spPr>
              <a:xfrm>
                <a:off x="7419412" y="649472"/>
                <a:ext cx="415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Sab</a:t>
                </a:r>
              </a:p>
            </p:txBody>
          </p:sp>
          <p:sp>
            <p:nvSpPr>
              <p:cNvPr id="174" name="TextBox 180">
                <a:extLst>
                  <a:ext uri="{FF2B5EF4-FFF2-40B4-BE49-F238E27FC236}">
                    <a16:creationId xmlns:a16="http://schemas.microsoft.com/office/drawing/2014/main" id="{70583861-81D5-4BEB-B416-7E4B9E893E13}"/>
                  </a:ext>
                </a:extLst>
              </p:cNvPr>
              <p:cNvSpPr txBox="1"/>
              <p:nvPr/>
            </p:nvSpPr>
            <p:spPr>
              <a:xfrm>
                <a:off x="8025815" y="649472"/>
                <a:ext cx="490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Dom</a:t>
                </a:r>
              </a:p>
            </p:txBody>
          </p:sp>
          <p:sp>
            <p:nvSpPr>
              <p:cNvPr id="180" name="TextBox 169">
                <a:extLst>
                  <a:ext uri="{FF2B5EF4-FFF2-40B4-BE49-F238E27FC236}">
                    <a16:creationId xmlns:a16="http://schemas.microsoft.com/office/drawing/2014/main" id="{645731A6-6829-4711-A23D-9673A36FE524}"/>
                  </a:ext>
                </a:extLst>
              </p:cNvPr>
              <p:cNvSpPr txBox="1"/>
              <p:nvPr/>
            </p:nvSpPr>
            <p:spPr>
              <a:xfrm>
                <a:off x="8747968" y="654633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83" name="TextBox 170">
                <a:extLst>
                  <a:ext uri="{FF2B5EF4-FFF2-40B4-BE49-F238E27FC236}">
                    <a16:creationId xmlns:a16="http://schemas.microsoft.com/office/drawing/2014/main" id="{3A4276C3-DD7E-4965-A916-D911C8103D84}"/>
                  </a:ext>
                </a:extLst>
              </p:cNvPr>
              <p:cNvSpPr txBox="1"/>
              <p:nvPr/>
            </p:nvSpPr>
            <p:spPr>
              <a:xfrm>
                <a:off x="9415054" y="654633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Ter</a:t>
                </a:r>
              </a:p>
            </p:txBody>
          </p:sp>
          <p:sp>
            <p:nvSpPr>
              <p:cNvPr id="314" name="TextBox 172">
                <a:extLst>
                  <a:ext uri="{FF2B5EF4-FFF2-40B4-BE49-F238E27FC236}">
                    <a16:creationId xmlns:a16="http://schemas.microsoft.com/office/drawing/2014/main" id="{208CC843-D8E8-4CF6-AA68-577E9D386B8F}"/>
                  </a:ext>
                </a:extLst>
              </p:cNvPr>
              <p:cNvSpPr txBox="1"/>
              <p:nvPr/>
            </p:nvSpPr>
            <p:spPr>
              <a:xfrm>
                <a:off x="10046006" y="654633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315" name="TextBox 176">
                <a:extLst>
                  <a:ext uri="{FF2B5EF4-FFF2-40B4-BE49-F238E27FC236}">
                    <a16:creationId xmlns:a16="http://schemas.microsoft.com/office/drawing/2014/main" id="{20735F0E-84D5-46AF-991E-89E900E0BB06}"/>
                  </a:ext>
                </a:extLst>
              </p:cNvPr>
              <p:cNvSpPr txBox="1"/>
              <p:nvPr/>
            </p:nvSpPr>
            <p:spPr>
              <a:xfrm>
                <a:off x="10736303" y="654633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Qui</a:t>
                </a:r>
              </a:p>
            </p:txBody>
          </p:sp>
          <p:sp>
            <p:nvSpPr>
              <p:cNvPr id="316" name="TextBox 177">
                <a:extLst>
                  <a:ext uri="{FF2B5EF4-FFF2-40B4-BE49-F238E27FC236}">
                    <a16:creationId xmlns:a16="http://schemas.microsoft.com/office/drawing/2014/main" id="{04F43B29-9797-479B-A6E9-09C4FD32A25F}"/>
                  </a:ext>
                </a:extLst>
              </p:cNvPr>
              <p:cNvSpPr txBox="1"/>
              <p:nvPr/>
            </p:nvSpPr>
            <p:spPr>
              <a:xfrm>
                <a:off x="11413205" y="654633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</p:grpSp>
        <p:sp>
          <p:nvSpPr>
            <p:cNvPr id="154" name="CaixaDeTexto 153">
              <a:extLst>
                <a:ext uri="{FF2B5EF4-FFF2-40B4-BE49-F238E27FC236}">
                  <a16:creationId xmlns:a16="http://schemas.microsoft.com/office/drawing/2014/main" id="{966F93E9-24BE-441A-B44F-DF230D108E17}"/>
                </a:ext>
              </a:extLst>
            </p:cNvPr>
            <p:cNvSpPr txBox="1"/>
            <p:nvPr/>
          </p:nvSpPr>
          <p:spPr>
            <a:xfrm>
              <a:off x="6807346" y="732172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19/10</a:t>
              </a:r>
            </a:p>
          </p:txBody>
        </p: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58D57349-EC36-4C1E-87FD-0E37BCF0B623}"/>
                </a:ext>
              </a:extLst>
            </p:cNvPr>
            <p:cNvSpPr txBox="1"/>
            <p:nvPr/>
          </p:nvSpPr>
          <p:spPr>
            <a:xfrm>
              <a:off x="8523669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22/10</a:t>
              </a:r>
            </a:p>
          </p:txBody>
        </p:sp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D60DBD26-60C6-4DB2-AB3B-1F581A567597}"/>
                </a:ext>
              </a:extLst>
            </p:cNvPr>
            <p:cNvSpPr txBox="1"/>
            <p:nvPr/>
          </p:nvSpPr>
          <p:spPr>
            <a:xfrm>
              <a:off x="11481338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26/10</a:t>
              </a:r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07741EF2-E604-4473-B40A-C2E6D7EEB00B}"/>
                </a:ext>
              </a:extLst>
            </p:cNvPr>
            <p:cNvSpPr txBox="1"/>
            <p:nvPr/>
          </p:nvSpPr>
          <p:spPr>
            <a:xfrm>
              <a:off x="3846554" y="737301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428045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7" descr="CDCT_Elementos_PPT_Logo_Branco.png">
            <a:extLst>
              <a:ext uri="{FF2B5EF4-FFF2-40B4-BE49-F238E27FC236}">
                <a16:creationId xmlns:a16="http://schemas.microsoft.com/office/drawing/2014/main" id="{680BDC26-F4F7-46D2-859F-69AF96F50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69" y="2833206"/>
            <a:ext cx="3459975" cy="9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114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>
            <a:extLst>
              <a:ext uri="{FF2B5EF4-FFF2-40B4-BE49-F238E27FC236}">
                <a16:creationId xmlns:a16="http://schemas.microsoft.com/office/drawing/2014/main" id="{1E630DEB-1720-4191-AD24-14CBA09DC0FD}"/>
              </a:ext>
            </a:extLst>
          </p:cNvPr>
          <p:cNvSpPr txBox="1">
            <a:spLocks/>
          </p:cNvSpPr>
          <p:nvPr/>
        </p:nvSpPr>
        <p:spPr>
          <a:xfrm>
            <a:off x="125861" y="305811"/>
            <a:ext cx="11809047" cy="5943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Nova Plataforma </a:t>
            </a:r>
            <a:r>
              <a:rPr lang="en-US" b="1" dirty="0">
                <a:solidFill>
                  <a:schemeClr val="accent1"/>
                </a:solidFill>
              </a:rPr>
              <a:t>Atividades “On Time Delivery”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E598332-5B92-4D7A-BC7A-9AF31EE756EF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11431220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uk-UA" sz="1600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C339736C-E495-4FAE-B075-AB4F5F0D99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986040"/>
              </p:ext>
            </p:extLst>
          </p:nvPr>
        </p:nvGraphicFramePr>
        <p:xfrm>
          <a:off x="146050" y="1827213"/>
          <a:ext cx="118999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3" imgW="11900023" imgH="3200400" progId="Excel.Sheet.12">
                  <p:link updateAutomatic="1"/>
                </p:oleObj>
              </mc:Choice>
              <mc:Fallback>
                <p:oleObj name="Worksheet" r:id="rId3" imgW="11900023" imgH="3200400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C339736C-E495-4FAE-B075-AB4F5F0D99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6050" y="1827213"/>
                        <a:ext cx="1189990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014728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F1D3E77-85F6-406F-8705-B6653A1F3081}"/>
              </a:ext>
            </a:extLst>
          </p:cNvPr>
          <p:cNvCxnSpPr>
            <a:cxnSpLocks/>
          </p:cNvCxnSpPr>
          <p:nvPr/>
        </p:nvCxnSpPr>
        <p:spPr>
          <a:xfrm>
            <a:off x="3758940" y="202380"/>
            <a:ext cx="20437" cy="6387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F199D372-1972-48CD-B629-813AB7FC67D0}"/>
              </a:ext>
            </a:extLst>
          </p:cNvPr>
          <p:cNvSpPr txBox="1">
            <a:spLocks/>
          </p:cNvSpPr>
          <p:nvPr/>
        </p:nvSpPr>
        <p:spPr>
          <a:xfrm>
            <a:off x="125861" y="83530"/>
            <a:ext cx="4983725" cy="5943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Produto </a:t>
            </a:r>
            <a:r>
              <a:rPr lang="en-US" b="1" dirty="0">
                <a:solidFill>
                  <a:schemeClr val="accent1"/>
                </a:solidFill>
              </a:rPr>
              <a:t>Odin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ADD7F16-89AD-46BC-88EE-9C968EECA3D9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3704621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Report de Atividades x Planejamento</a:t>
            </a:r>
            <a:endParaRPr lang="uk-UA" sz="1600" dirty="0"/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7C755306-A7E4-4D5B-92F6-76B43006CEB2}"/>
              </a:ext>
            </a:extLst>
          </p:cNvPr>
          <p:cNvSpPr/>
          <p:nvPr/>
        </p:nvSpPr>
        <p:spPr>
          <a:xfrm>
            <a:off x="1916020" y="1077244"/>
            <a:ext cx="1703841" cy="1271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31">
            <a:extLst>
              <a:ext uri="{FF2B5EF4-FFF2-40B4-BE49-F238E27FC236}">
                <a16:creationId xmlns:a16="http://schemas.microsoft.com/office/drawing/2014/main" id="{387284FA-C6E8-4C35-82A5-91E3E69BBFC5}"/>
              </a:ext>
            </a:extLst>
          </p:cNvPr>
          <p:cNvSpPr/>
          <p:nvPr/>
        </p:nvSpPr>
        <p:spPr>
          <a:xfrm>
            <a:off x="1916019" y="1272554"/>
            <a:ext cx="1703841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Daniel Batista</a:t>
            </a:r>
          </a:p>
        </p:txBody>
      </p:sp>
      <p:sp>
        <p:nvSpPr>
          <p:cNvPr id="167" name="Rectangle 32">
            <a:extLst>
              <a:ext uri="{FF2B5EF4-FFF2-40B4-BE49-F238E27FC236}">
                <a16:creationId xmlns:a16="http://schemas.microsoft.com/office/drawing/2014/main" id="{ECBEED2E-3807-4CF7-BA9A-797A3D966696}"/>
              </a:ext>
            </a:extLst>
          </p:cNvPr>
          <p:cNvSpPr/>
          <p:nvPr/>
        </p:nvSpPr>
        <p:spPr>
          <a:xfrm>
            <a:off x="1916020" y="1535828"/>
            <a:ext cx="1678125" cy="677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i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Desenvolvedor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F832331-1A9E-4123-877E-7C2D370A3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67" t="1915" r="1467" b="48304"/>
          <a:stretch/>
        </p:blipFill>
        <p:spPr>
          <a:xfrm>
            <a:off x="200263" y="1077243"/>
            <a:ext cx="1702518" cy="1271588"/>
          </a:xfrm>
          <a:prstGeom prst="rect">
            <a:avLst/>
          </a:prstGeom>
        </p:spPr>
      </p:pic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0730A74-C9F5-4E9A-B7C2-D4EB1B1FF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93696"/>
              </p:ext>
            </p:extLst>
          </p:nvPr>
        </p:nvGraphicFramePr>
        <p:xfrm>
          <a:off x="207496" y="2425001"/>
          <a:ext cx="341704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3">
                  <a:extLst>
                    <a:ext uri="{9D8B030D-6E8A-4147-A177-3AD203B41FA5}">
                      <a16:colId xmlns:a16="http://schemas.microsoft.com/office/drawing/2014/main" val="2129890413"/>
                    </a:ext>
                  </a:extLst>
                </a:gridCol>
                <a:gridCol w="1708523">
                  <a:extLst>
                    <a:ext uri="{9D8B030D-6E8A-4147-A177-3AD203B41FA5}">
                      <a16:colId xmlns:a16="http://schemas.microsoft.com/office/drawing/2014/main" val="4020646676"/>
                    </a:ext>
                  </a:extLst>
                </a:gridCol>
              </a:tblGrid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SKILLS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NÍVEL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1315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Java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3400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351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.Net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8783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Banco de Dados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54984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Infraestrutura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511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Arquitetura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32098"/>
                  </a:ext>
                </a:extLst>
              </a:tr>
            </a:tbl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1577D1CD-6B6B-4C25-9081-AC45335529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19830"/>
              </p:ext>
            </p:extLst>
          </p:nvPr>
        </p:nvGraphicFramePr>
        <p:xfrm>
          <a:off x="196850" y="4756150"/>
          <a:ext cx="33655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r:id="rId4" imgW="3365623" imgH="2032175" progId="Excel.Sheet.12">
                  <p:link updateAutomatic="1"/>
                </p:oleObj>
              </mc:Choice>
              <mc:Fallback>
                <p:oleObj name="Worksheet" r:id="rId4" imgW="3365623" imgH="2032175" progId="Excel.Sheet.12">
                  <p:link updateAutomatic="1"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1577D1CD-6B6B-4C25-9081-AC4533552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6850" y="4756150"/>
                        <a:ext cx="3365500" cy="20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Agrupar 2">
            <a:extLst>
              <a:ext uri="{FF2B5EF4-FFF2-40B4-BE49-F238E27FC236}">
                <a16:creationId xmlns:a16="http://schemas.microsoft.com/office/drawing/2014/main" id="{758BE2BE-2E7A-4653-8954-A5432CBA550A}"/>
              </a:ext>
            </a:extLst>
          </p:cNvPr>
          <p:cNvGrpSpPr/>
          <p:nvPr/>
        </p:nvGrpSpPr>
        <p:grpSpPr>
          <a:xfrm>
            <a:off x="3846554" y="13368"/>
            <a:ext cx="8192499" cy="954765"/>
            <a:chOff x="3846554" y="13368"/>
            <a:chExt cx="8192499" cy="954765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53AF6F4C-2697-47A9-ADFB-CFCB86E6F9EF}"/>
                </a:ext>
              </a:extLst>
            </p:cNvPr>
            <p:cNvGrpSpPr/>
            <p:nvPr/>
          </p:nvGrpSpPr>
          <p:grpSpPr>
            <a:xfrm>
              <a:off x="3971770" y="13368"/>
              <a:ext cx="7938464" cy="685517"/>
              <a:chOff x="3971770" y="649472"/>
              <a:chExt cx="7938464" cy="685517"/>
            </a:xfrm>
          </p:grpSpPr>
          <p:grpSp>
            <p:nvGrpSpPr>
              <p:cNvPr id="2" name="Agrupar 1">
                <a:extLst>
                  <a:ext uri="{FF2B5EF4-FFF2-40B4-BE49-F238E27FC236}">
                    <a16:creationId xmlns:a16="http://schemas.microsoft.com/office/drawing/2014/main" id="{061720D8-98F5-436A-A351-87456355460F}"/>
                  </a:ext>
                </a:extLst>
              </p:cNvPr>
              <p:cNvGrpSpPr/>
              <p:nvPr/>
            </p:nvGrpSpPr>
            <p:grpSpPr>
              <a:xfrm>
                <a:off x="3971770" y="916125"/>
                <a:ext cx="7938464" cy="418864"/>
                <a:chOff x="4235567" y="1210638"/>
                <a:chExt cx="8107407" cy="572332"/>
              </a:xfrm>
            </p:grpSpPr>
            <p:cxnSp>
              <p:nvCxnSpPr>
                <p:cNvPr id="17" name="Straight Connector 19">
                  <a:extLst>
                    <a:ext uri="{FF2B5EF4-FFF2-40B4-BE49-F238E27FC236}">
                      <a16:creationId xmlns:a16="http://schemas.microsoft.com/office/drawing/2014/main" id="{A63A809F-B7DD-40B6-A25C-CD4F8E5EA856}"/>
                    </a:ext>
                  </a:extLst>
                </p:cNvPr>
                <p:cNvCxnSpPr/>
                <p:nvPr/>
              </p:nvCxnSpPr>
              <p:spPr>
                <a:xfrm>
                  <a:off x="43705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20">
                  <a:extLst>
                    <a:ext uri="{FF2B5EF4-FFF2-40B4-BE49-F238E27FC236}">
                      <a16:creationId xmlns:a16="http://schemas.microsoft.com/office/drawing/2014/main" id="{9F6384DD-B0AA-419D-8E3D-61DB7C038717}"/>
                    </a:ext>
                  </a:extLst>
                </p:cNvPr>
                <p:cNvCxnSpPr/>
                <p:nvPr/>
              </p:nvCxnSpPr>
              <p:spPr>
                <a:xfrm>
                  <a:off x="457310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21">
                  <a:extLst>
                    <a:ext uri="{FF2B5EF4-FFF2-40B4-BE49-F238E27FC236}">
                      <a16:creationId xmlns:a16="http://schemas.microsoft.com/office/drawing/2014/main" id="{8A0C0A0A-BC6C-45AC-804A-C60A930108E2}"/>
                    </a:ext>
                  </a:extLst>
                </p:cNvPr>
                <p:cNvCxnSpPr/>
                <p:nvPr/>
              </p:nvCxnSpPr>
              <p:spPr>
                <a:xfrm>
                  <a:off x="477563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22">
                  <a:extLst>
                    <a:ext uri="{FF2B5EF4-FFF2-40B4-BE49-F238E27FC236}">
                      <a16:creationId xmlns:a16="http://schemas.microsoft.com/office/drawing/2014/main" id="{BC4A3CF9-55FB-4E31-9EFB-17E094AB385C}"/>
                    </a:ext>
                  </a:extLst>
                </p:cNvPr>
                <p:cNvCxnSpPr/>
                <p:nvPr/>
              </p:nvCxnSpPr>
              <p:spPr>
                <a:xfrm>
                  <a:off x="443809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3">
                  <a:extLst>
                    <a:ext uri="{FF2B5EF4-FFF2-40B4-BE49-F238E27FC236}">
                      <a16:creationId xmlns:a16="http://schemas.microsoft.com/office/drawing/2014/main" id="{D6F52A4D-26A5-4CFC-9F50-7C7EC4AC30AF}"/>
                    </a:ext>
                  </a:extLst>
                </p:cNvPr>
                <p:cNvCxnSpPr/>
                <p:nvPr/>
              </p:nvCxnSpPr>
              <p:spPr>
                <a:xfrm>
                  <a:off x="45056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4">
                  <a:extLst>
                    <a:ext uri="{FF2B5EF4-FFF2-40B4-BE49-F238E27FC236}">
                      <a16:creationId xmlns:a16="http://schemas.microsoft.com/office/drawing/2014/main" id="{29F4DBAC-4ADF-416B-A41E-A96BCE8E0FFC}"/>
                    </a:ext>
                  </a:extLst>
                </p:cNvPr>
                <p:cNvCxnSpPr/>
                <p:nvPr/>
              </p:nvCxnSpPr>
              <p:spPr>
                <a:xfrm>
                  <a:off x="47081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5">
                  <a:extLst>
                    <a:ext uri="{FF2B5EF4-FFF2-40B4-BE49-F238E27FC236}">
                      <a16:creationId xmlns:a16="http://schemas.microsoft.com/office/drawing/2014/main" id="{36F53E80-9271-452A-A81F-B85A65F6334E}"/>
                    </a:ext>
                  </a:extLst>
                </p:cNvPr>
                <p:cNvCxnSpPr/>
                <p:nvPr/>
              </p:nvCxnSpPr>
              <p:spPr>
                <a:xfrm>
                  <a:off x="48431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6">
                  <a:extLst>
                    <a:ext uri="{FF2B5EF4-FFF2-40B4-BE49-F238E27FC236}">
                      <a16:creationId xmlns:a16="http://schemas.microsoft.com/office/drawing/2014/main" id="{E84CBE7A-C0A0-4254-9948-FE96880AB7B2}"/>
                    </a:ext>
                  </a:extLst>
                </p:cNvPr>
                <p:cNvCxnSpPr/>
                <p:nvPr/>
              </p:nvCxnSpPr>
              <p:spPr>
                <a:xfrm>
                  <a:off x="491064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7">
                  <a:extLst>
                    <a:ext uri="{FF2B5EF4-FFF2-40B4-BE49-F238E27FC236}">
                      <a16:creationId xmlns:a16="http://schemas.microsoft.com/office/drawing/2014/main" id="{CB99C1AE-2360-4151-8A04-2702DA8E7623}"/>
                    </a:ext>
                  </a:extLst>
                </p:cNvPr>
                <p:cNvCxnSpPr/>
                <p:nvPr/>
              </p:nvCxnSpPr>
              <p:spPr>
                <a:xfrm>
                  <a:off x="46406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8">
                  <a:extLst>
                    <a:ext uri="{FF2B5EF4-FFF2-40B4-BE49-F238E27FC236}">
                      <a16:creationId xmlns:a16="http://schemas.microsoft.com/office/drawing/2014/main" id="{8FCE7DD4-018F-4015-8602-9B228B639D06}"/>
                    </a:ext>
                  </a:extLst>
                </p:cNvPr>
                <p:cNvCxnSpPr/>
                <p:nvPr/>
              </p:nvCxnSpPr>
              <p:spPr>
                <a:xfrm>
                  <a:off x="43030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9">
                  <a:extLst>
                    <a:ext uri="{FF2B5EF4-FFF2-40B4-BE49-F238E27FC236}">
                      <a16:creationId xmlns:a16="http://schemas.microsoft.com/office/drawing/2014/main" id="{3D6547D6-7F25-43E4-AC38-74FEF9F7EB84}"/>
                    </a:ext>
                  </a:extLst>
                </p:cNvPr>
                <p:cNvCxnSpPr/>
                <p:nvPr/>
              </p:nvCxnSpPr>
              <p:spPr>
                <a:xfrm>
                  <a:off x="423556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32">
                  <a:extLst>
                    <a:ext uri="{FF2B5EF4-FFF2-40B4-BE49-F238E27FC236}">
                      <a16:creationId xmlns:a16="http://schemas.microsoft.com/office/drawing/2014/main" id="{22545364-58A5-48E3-9028-D28E39FE8A1B}"/>
                    </a:ext>
                  </a:extLst>
                </p:cNvPr>
                <p:cNvCxnSpPr/>
                <p:nvPr/>
              </p:nvCxnSpPr>
              <p:spPr>
                <a:xfrm>
                  <a:off x="50456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33">
                  <a:extLst>
                    <a:ext uri="{FF2B5EF4-FFF2-40B4-BE49-F238E27FC236}">
                      <a16:creationId xmlns:a16="http://schemas.microsoft.com/office/drawing/2014/main" id="{0CF68FC3-2729-49E7-9522-623F8D02F375}"/>
                    </a:ext>
                  </a:extLst>
                </p:cNvPr>
                <p:cNvCxnSpPr/>
                <p:nvPr/>
              </p:nvCxnSpPr>
              <p:spPr>
                <a:xfrm>
                  <a:off x="5248191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34">
                  <a:extLst>
                    <a:ext uri="{FF2B5EF4-FFF2-40B4-BE49-F238E27FC236}">
                      <a16:creationId xmlns:a16="http://schemas.microsoft.com/office/drawing/2014/main" id="{45C9B9C6-F74A-4F73-B85D-B8114D7BE1F4}"/>
                    </a:ext>
                  </a:extLst>
                </p:cNvPr>
                <p:cNvCxnSpPr/>
                <p:nvPr/>
              </p:nvCxnSpPr>
              <p:spPr>
                <a:xfrm>
                  <a:off x="545071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5">
                  <a:extLst>
                    <a:ext uri="{FF2B5EF4-FFF2-40B4-BE49-F238E27FC236}">
                      <a16:creationId xmlns:a16="http://schemas.microsoft.com/office/drawing/2014/main" id="{7B78C9F8-9911-4D62-8B4E-5C8E7DDE3742}"/>
                    </a:ext>
                  </a:extLst>
                </p:cNvPr>
                <p:cNvCxnSpPr/>
                <p:nvPr/>
              </p:nvCxnSpPr>
              <p:spPr>
                <a:xfrm>
                  <a:off x="511317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6">
                  <a:extLst>
                    <a:ext uri="{FF2B5EF4-FFF2-40B4-BE49-F238E27FC236}">
                      <a16:creationId xmlns:a16="http://schemas.microsoft.com/office/drawing/2014/main" id="{0A7DCC70-5365-4D94-AD89-BD9DA387F8F1}"/>
                    </a:ext>
                  </a:extLst>
                </p:cNvPr>
                <p:cNvCxnSpPr/>
                <p:nvPr/>
              </p:nvCxnSpPr>
              <p:spPr>
                <a:xfrm>
                  <a:off x="518068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7">
                  <a:extLst>
                    <a:ext uri="{FF2B5EF4-FFF2-40B4-BE49-F238E27FC236}">
                      <a16:creationId xmlns:a16="http://schemas.microsoft.com/office/drawing/2014/main" id="{A37C994E-061B-48DF-86F1-5137727E3AC7}"/>
                    </a:ext>
                  </a:extLst>
                </p:cNvPr>
                <p:cNvCxnSpPr/>
                <p:nvPr/>
              </p:nvCxnSpPr>
              <p:spPr>
                <a:xfrm>
                  <a:off x="538320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8">
                  <a:extLst>
                    <a:ext uri="{FF2B5EF4-FFF2-40B4-BE49-F238E27FC236}">
                      <a16:creationId xmlns:a16="http://schemas.microsoft.com/office/drawing/2014/main" id="{7772ED57-931C-45A4-8A18-46A62117C02B}"/>
                    </a:ext>
                  </a:extLst>
                </p:cNvPr>
                <p:cNvCxnSpPr/>
                <p:nvPr/>
              </p:nvCxnSpPr>
              <p:spPr>
                <a:xfrm>
                  <a:off x="551822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9">
                  <a:extLst>
                    <a:ext uri="{FF2B5EF4-FFF2-40B4-BE49-F238E27FC236}">
                      <a16:creationId xmlns:a16="http://schemas.microsoft.com/office/drawing/2014/main" id="{8EC75C3D-839F-43FA-BE33-A2CD56C73247}"/>
                    </a:ext>
                  </a:extLst>
                </p:cNvPr>
                <p:cNvCxnSpPr/>
                <p:nvPr/>
              </p:nvCxnSpPr>
              <p:spPr>
                <a:xfrm>
                  <a:off x="558573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40">
                  <a:extLst>
                    <a:ext uri="{FF2B5EF4-FFF2-40B4-BE49-F238E27FC236}">
                      <a16:creationId xmlns:a16="http://schemas.microsoft.com/office/drawing/2014/main" id="{A09B230A-3D8D-4B64-BC38-AED1DD04C950}"/>
                    </a:ext>
                  </a:extLst>
                </p:cNvPr>
                <p:cNvCxnSpPr/>
                <p:nvPr/>
              </p:nvCxnSpPr>
              <p:spPr>
                <a:xfrm>
                  <a:off x="531569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41">
                  <a:extLst>
                    <a:ext uri="{FF2B5EF4-FFF2-40B4-BE49-F238E27FC236}">
                      <a16:creationId xmlns:a16="http://schemas.microsoft.com/office/drawing/2014/main" id="{F9C51F83-93FA-4511-A230-0C4ED856067D}"/>
                    </a:ext>
                  </a:extLst>
                </p:cNvPr>
                <p:cNvCxnSpPr/>
                <p:nvPr/>
              </p:nvCxnSpPr>
              <p:spPr>
                <a:xfrm>
                  <a:off x="49781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44">
                  <a:extLst>
                    <a:ext uri="{FF2B5EF4-FFF2-40B4-BE49-F238E27FC236}">
                      <a16:creationId xmlns:a16="http://schemas.microsoft.com/office/drawing/2014/main" id="{80580872-C714-495E-8584-7BA48546ED2A}"/>
                    </a:ext>
                  </a:extLst>
                </p:cNvPr>
                <p:cNvCxnSpPr/>
                <p:nvPr/>
              </p:nvCxnSpPr>
              <p:spPr>
                <a:xfrm>
                  <a:off x="572074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45">
                  <a:extLst>
                    <a:ext uri="{FF2B5EF4-FFF2-40B4-BE49-F238E27FC236}">
                      <a16:creationId xmlns:a16="http://schemas.microsoft.com/office/drawing/2014/main" id="{F2E7AE33-C2D9-4F44-B932-7CD6FD4D87F1}"/>
                    </a:ext>
                  </a:extLst>
                </p:cNvPr>
                <p:cNvCxnSpPr/>
                <p:nvPr/>
              </p:nvCxnSpPr>
              <p:spPr>
                <a:xfrm>
                  <a:off x="592327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46">
                  <a:extLst>
                    <a:ext uri="{FF2B5EF4-FFF2-40B4-BE49-F238E27FC236}">
                      <a16:creationId xmlns:a16="http://schemas.microsoft.com/office/drawing/2014/main" id="{FA41DC41-9DDE-4A39-8200-9D4925154D54}"/>
                    </a:ext>
                  </a:extLst>
                </p:cNvPr>
                <p:cNvCxnSpPr/>
                <p:nvPr/>
              </p:nvCxnSpPr>
              <p:spPr>
                <a:xfrm>
                  <a:off x="612579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7">
                  <a:extLst>
                    <a:ext uri="{FF2B5EF4-FFF2-40B4-BE49-F238E27FC236}">
                      <a16:creationId xmlns:a16="http://schemas.microsoft.com/office/drawing/2014/main" id="{FF29A4C5-A120-467B-98A4-1915DD6A5C58}"/>
                    </a:ext>
                  </a:extLst>
                </p:cNvPr>
                <p:cNvCxnSpPr/>
                <p:nvPr/>
              </p:nvCxnSpPr>
              <p:spPr>
                <a:xfrm>
                  <a:off x="578825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8">
                  <a:extLst>
                    <a:ext uri="{FF2B5EF4-FFF2-40B4-BE49-F238E27FC236}">
                      <a16:creationId xmlns:a16="http://schemas.microsoft.com/office/drawing/2014/main" id="{ECC391BC-ABDF-4C8E-AAEB-7ECF21939E16}"/>
                    </a:ext>
                  </a:extLst>
                </p:cNvPr>
                <p:cNvCxnSpPr/>
                <p:nvPr/>
              </p:nvCxnSpPr>
              <p:spPr>
                <a:xfrm>
                  <a:off x="585576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9">
                  <a:extLst>
                    <a:ext uri="{FF2B5EF4-FFF2-40B4-BE49-F238E27FC236}">
                      <a16:creationId xmlns:a16="http://schemas.microsoft.com/office/drawing/2014/main" id="{3B64EF44-F0FE-4640-B3AD-037B17F47ADC}"/>
                    </a:ext>
                  </a:extLst>
                </p:cNvPr>
                <p:cNvCxnSpPr/>
                <p:nvPr/>
              </p:nvCxnSpPr>
              <p:spPr>
                <a:xfrm>
                  <a:off x="605829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50">
                  <a:extLst>
                    <a:ext uri="{FF2B5EF4-FFF2-40B4-BE49-F238E27FC236}">
                      <a16:creationId xmlns:a16="http://schemas.microsoft.com/office/drawing/2014/main" id="{C11A3E1A-8BD1-4989-AFAC-D1D70941C834}"/>
                    </a:ext>
                  </a:extLst>
                </p:cNvPr>
                <p:cNvCxnSpPr/>
                <p:nvPr/>
              </p:nvCxnSpPr>
              <p:spPr>
                <a:xfrm>
                  <a:off x="619330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51">
                  <a:extLst>
                    <a:ext uri="{FF2B5EF4-FFF2-40B4-BE49-F238E27FC236}">
                      <a16:creationId xmlns:a16="http://schemas.microsoft.com/office/drawing/2014/main" id="{7C58A0E1-6C78-461B-B465-C87DB9E689B8}"/>
                    </a:ext>
                  </a:extLst>
                </p:cNvPr>
                <p:cNvCxnSpPr/>
                <p:nvPr/>
              </p:nvCxnSpPr>
              <p:spPr>
                <a:xfrm>
                  <a:off x="626081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52">
                  <a:extLst>
                    <a:ext uri="{FF2B5EF4-FFF2-40B4-BE49-F238E27FC236}">
                      <a16:creationId xmlns:a16="http://schemas.microsoft.com/office/drawing/2014/main" id="{59788D69-644F-4FBE-9410-E134A4FE41A6}"/>
                    </a:ext>
                  </a:extLst>
                </p:cNvPr>
                <p:cNvCxnSpPr/>
                <p:nvPr/>
              </p:nvCxnSpPr>
              <p:spPr>
                <a:xfrm>
                  <a:off x="599078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53">
                  <a:extLst>
                    <a:ext uri="{FF2B5EF4-FFF2-40B4-BE49-F238E27FC236}">
                      <a16:creationId xmlns:a16="http://schemas.microsoft.com/office/drawing/2014/main" id="{A38B8F52-2303-4A46-8519-B40D7F118016}"/>
                    </a:ext>
                  </a:extLst>
                </p:cNvPr>
                <p:cNvCxnSpPr/>
                <p:nvPr/>
              </p:nvCxnSpPr>
              <p:spPr>
                <a:xfrm>
                  <a:off x="565324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56">
                  <a:extLst>
                    <a:ext uri="{FF2B5EF4-FFF2-40B4-BE49-F238E27FC236}">
                      <a16:creationId xmlns:a16="http://schemas.microsoft.com/office/drawing/2014/main" id="{4AB525E6-30D9-4F35-BB5B-E0E215CC0A36}"/>
                    </a:ext>
                  </a:extLst>
                </p:cNvPr>
                <p:cNvCxnSpPr/>
                <p:nvPr/>
              </p:nvCxnSpPr>
              <p:spPr>
                <a:xfrm>
                  <a:off x="639583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57">
                  <a:extLst>
                    <a:ext uri="{FF2B5EF4-FFF2-40B4-BE49-F238E27FC236}">
                      <a16:creationId xmlns:a16="http://schemas.microsoft.com/office/drawing/2014/main" id="{5E06A18D-3B0B-4BD2-8790-7C215FBBB936}"/>
                    </a:ext>
                  </a:extLst>
                </p:cNvPr>
                <p:cNvCxnSpPr/>
                <p:nvPr/>
              </p:nvCxnSpPr>
              <p:spPr>
                <a:xfrm>
                  <a:off x="6598356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58">
                  <a:extLst>
                    <a:ext uri="{FF2B5EF4-FFF2-40B4-BE49-F238E27FC236}">
                      <a16:creationId xmlns:a16="http://schemas.microsoft.com/office/drawing/2014/main" id="{A51EBC3C-F681-44A5-AC02-119C263254D0}"/>
                    </a:ext>
                  </a:extLst>
                </p:cNvPr>
                <p:cNvCxnSpPr/>
                <p:nvPr/>
              </p:nvCxnSpPr>
              <p:spPr>
                <a:xfrm>
                  <a:off x="680088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9">
                  <a:extLst>
                    <a:ext uri="{FF2B5EF4-FFF2-40B4-BE49-F238E27FC236}">
                      <a16:creationId xmlns:a16="http://schemas.microsoft.com/office/drawing/2014/main" id="{A82542D8-3E96-4C7F-97BE-01128DA03013}"/>
                    </a:ext>
                  </a:extLst>
                </p:cNvPr>
                <p:cNvCxnSpPr/>
                <p:nvPr/>
              </p:nvCxnSpPr>
              <p:spPr>
                <a:xfrm>
                  <a:off x="646333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60">
                  <a:extLst>
                    <a:ext uri="{FF2B5EF4-FFF2-40B4-BE49-F238E27FC236}">
                      <a16:creationId xmlns:a16="http://schemas.microsoft.com/office/drawing/2014/main" id="{2476F19C-ABD4-4DB2-A76A-5407FDAD4A42}"/>
                    </a:ext>
                  </a:extLst>
                </p:cNvPr>
                <p:cNvCxnSpPr/>
                <p:nvPr/>
              </p:nvCxnSpPr>
              <p:spPr>
                <a:xfrm>
                  <a:off x="653084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61">
                  <a:extLst>
                    <a:ext uri="{FF2B5EF4-FFF2-40B4-BE49-F238E27FC236}">
                      <a16:creationId xmlns:a16="http://schemas.microsoft.com/office/drawing/2014/main" id="{E5A32152-51FF-46D3-8D5B-8F4F15788788}"/>
                    </a:ext>
                  </a:extLst>
                </p:cNvPr>
                <p:cNvCxnSpPr/>
                <p:nvPr/>
              </p:nvCxnSpPr>
              <p:spPr>
                <a:xfrm>
                  <a:off x="673337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62">
                  <a:extLst>
                    <a:ext uri="{FF2B5EF4-FFF2-40B4-BE49-F238E27FC236}">
                      <a16:creationId xmlns:a16="http://schemas.microsoft.com/office/drawing/2014/main" id="{1699F8C1-164C-4E1F-9558-4DDF20005767}"/>
                    </a:ext>
                  </a:extLst>
                </p:cNvPr>
                <p:cNvCxnSpPr/>
                <p:nvPr/>
              </p:nvCxnSpPr>
              <p:spPr>
                <a:xfrm>
                  <a:off x="686838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63">
                  <a:extLst>
                    <a:ext uri="{FF2B5EF4-FFF2-40B4-BE49-F238E27FC236}">
                      <a16:creationId xmlns:a16="http://schemas.microsoft.com/office/drawing/2014/main" id="{FB878AEF-6262-4AA1-A497-939FDE5B6A22}"/>
                    </a:ext>
                  </a:extLst>
                </p:cNvPr>
                <p:cNvCxnSpPr/>
                <p:nvPr/>
              </p:nvCxnSpPr>
              <p:spPr>
                <a:xfrm>
                  <a:off x="693589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64">
                  <a:extLst>
                    <a:ext uri="{FF2B5EF4-FFF2-40B4-BE49-F238E27FC236}">
                      <a16:creationId xmlns:a16="http://schemas.microsoft.com/office/drawing/2014/main" id="{BC9DA7C2-B4D9-4667-9907-8EA35F868C06}"/>
                    </a:ext>
                  </a:extLst>
                </p:cNvPr>
                <p:cNvCxnSpPr/>
                <p:nvPr/>
              </p:nvCxnSpPr>
              <p:spPr>
                <a:xfrm>
                  <a:off x="666586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65">
                  <a:extLst>
                    <a:ext uri="{FF2B5EF4-FFF2-40B4-BE49-F238E27FC236}">
                      <a16:creationId xmlns:a16="http://schemas.microsoft.com/office/drawing/2014/main" id="{414C07AE-8EC1-4C54-96F2-03D8489510A6}"/>
                    </a:ext>
                  </a:extLst>
                </p:cNvPr>
                <p:cNvCxnSpPr/>
                <p:nvPr/>
              </p:nvCxnSpPr>
              <p:spPr>
                <a:xfrm>
                  <a:off x="632832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68">
                  <a:extLst>
                    <a:ext uri="{FF2B5EF4-FFF2-40B4-BE49-F238E27FC236}">
                      <a16:creationId xmlns:a16="http://schemas.microsoft.com/office/drawing/2014/main" id="{441DEBF4-40F8-4A81-9894-CAC8872C0634}"/>
                    </a:ext>
                  </a:extLst>
                </p:cNvPr>
                <p:cNvCxnSpPr/>
                <p:nvPr/>
              </p:nvCxnSpPr>
              <p:spPr>
                <a:xfrm>
                  <a:off x="707091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69">
                  <a:extLst>
                    <a:ext uri="{FF2B5EF4-FFF2-40B4-BE49-F238E27FC236}">
                      <a16:creationId xmlns:a16="http://schemas.microsoft.com/office/drawing/2014/main" id="{71DC5829-7F88-4B8C-9A00-D2671E4B880A}"/>
                    </a:ext>
                  </a:extLst>
                </p:cNvPr>
                <p:cNvCxnSpPr/>
                <p:nvPr/>
              </p:nvCxnSpPr>
              <p:spPr>
                <a:xfrm>
                  <a:off x="727343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70">
                  <a:extLst>
                    <a:ext uri="{FF2B5EF4-FFF2-40B4-BE49-F238E27FC236}">
                      <a16:creationId xmlns:a16="http://schemas.microsoft.com/office/drawing/2014/main" id="{3263AE80-F595-48FE-9B5B-28F41C5C312C}"/>
                    </a:ext>
                  </a:extLst>
                </p:cNvPr>
                <p:cNvCxnSpPr/>
                <p:nvPr/>
              </p:nvCxnSpPr>
              <p:spPr>
                <a:xfrm>
                  <a:off x="747596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71">
                  <a:extLst>
                    <a:ext uri="{FF2B5EF4-FFF2-40B4-BE49-F238E27FC236}">
                      <a16:creationId xmlns:a16="http://schemas.microsoft.com/office/drawing/2014/main" id="{C0B64BC2-870B-45E9-BA20-F11414739421}"/>
                    </a:ext>
                  </a:extLst>
                </p:cNvPr>
                <p:cNvCxnSpPr/>
                <p:nvPr/>
              </p:nvCxnSpPr>
              <p:spPr>
                <a:xfrm>
                  <a:off x="713842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72">
                  <a:extLst>
                    <a:ext uri="{FF2B5EF4-FFF2-40B4-BE49-F238E27FC236}">
                      <a16:creationId xmlns:a16="http://schemas.microsoft.com/office/drawing/2014/main" id="{A167F41B-D8B5-4838-8E13-9E2875E9457F}"/>
                    </a:ext>
                  </a:extLst>
                </p:cNvPr>
                <p:cNvCxnSpPr/>
                <p:nvPr/>
              </p:nvCxnSpPr>
              <p:spPr>
                <a:xfrm>
                  <a:off x="720593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73">
                  <a:extLst>
                    <a:ext uri="{FF2B5EF4-FFF2-40B4-BE49-F238E27FC236}">
                      <a16:creationId xmlns:a16="http://schemas.microsoft.com/office/drawing/2014/main" id="{FC2A6101-79C0-42EF-8B66-E262B740E761}"/>
                    </a:ext>
                  </a:extLst>
                </p:cNvPr>
                <p:cNvCxnSpPr/>
                <p:nvPr/>
              </p:nvCxnSpPr>
              <p:spPr>
                <a:xfrm>
                  <a:off x="740845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74">
                  <a:extLst>
                    <a:ext uri="{FF2B5EF4-FFF2-40B4-BE49-F238E27FC236}">
                      <a16:creationId xmlns:a16="http://schemas.microsoft.com/office/drawing/2014/main" id="{B504AA01-3D29-4D34-A2EF-9EFFFC437871}"/>
                    </a:ext>
                  </a:extLst>
                </p:cNvPr>
                <p:cNvCxnSpPr/>
                <p:nvPr/>
              </p:nvCxnSpPr>
              <p:spPr>
                <a:xfrm>
                  <a:off x="754347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75">
                  <a:extLst>
                    <a:ext uri="{FF2B5EF4-FFF2-40B4-BE49-F238E27FC236}">
                      <a16:creationId xmlns:a16="http://schemas.microsoft.com/office/drawing/2014/main" id="{1C3EE29E-B10C-4A6C-BB33-B74E542BA92D}"/>
                    </a:ext>
                  </a:extLst>
                </p:cNvPr>
                <p:cNvCxnSpPr/>
                <p:nvPr/>
              </p:nvCxnSpPr>
              <p:spPr>
                <a:xfrm>
                  <a:off x="7610979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76">
                  <a:extLst>
                    <a:ext uri="{FF2B5EF4-FFF2-40B4-BE49-F238E27FC236}">
                      <a16:creationId xmlns:a16="http://schemas.microsoft.com/office/drawing/2014/main" id="{FD0AC347-4013-452B-BDCC-F5D7E75D19F9}"/>
                    </a:ext>
                  </a:extLst>
                </p:cNvPr>
                <p:cNvCxnSpPr/>
                <p:nvPr/>
              </p:nvCxnSpPr>
              <p:spPr>
                <a:xfrm>
                  <a:off x="734094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77">
                  <a:extLst>
                    <a:ext uri="{FF2B5EF4-FFF2-40B4-BE49-F238E27FC236}">
                      <a16:creationId xmlns:a16="http://schemas.microsoft.com/office/drawing/2014/main" id="{5F793066-1FEB-4DA5-B84B-82A448BE6D8E}"/>
                    </a:ext>
                  </a:extLst>
                </p:cNvPr>
                <p:cNvCxnSpPr/>
                <p:nvPr/>
              </p:nvCxnSpPr>
              <p:spPr>
                <a:xfrm>
                  <a:off x="700340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80">
                  <a:extLst>
                    <a:ext uri="{FF2B5EF4-FFF2-40B4-BE49-F238E27FC236}">
                      <a16:creationId xmlns:a16="http://schemas.microsoft.com/office/drawing/2014/main" id="{D4DC7DE2-C466-4CA1-9F1F-920B6E4E17F8}"/>
                    </a:ext>
                  </a:extLst>
                </p:cNvPr>
                <p:cNvCxnSpPr/>
                <p:nvPr/>
              </p:nvCxnSpPr>
              <p:spPr>
                <a:xfrm>
                  <a:off x="774599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81">
                  <a:extLst>
                    <a:ext uri="{FF2B5EF4-FFF2-40B4-BE49-F238E27FC236}">
                      <a16:creationId xmlns:a16="http://schemas.microsoft.com/office/drawing/2014/main" id="{C1608A97-D714-44A9-8692-1C42999AAC25}"/>
                    </a:ext>
                  </a:extLst>
                </p:cNvPr>
                <p:cNvCxnSpPr/>
                <p:nvPr/>
              </p:nvCxnSpPr>
              <p:spPr>
                <a:xfrm>
                  <a:off x="7948521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82">
                  <a:extLst>
                    <a:ext uri="{FF2B5EF4-FFF2-40B4-BE49-F238E27FC236}">
                      <a16:creationId xmlns:a16="http://schemas.microsoft.com/office/drawing/2014/main" id="{E5E3A362-D1A8-4233-865D-062EFCDCB4EA}"/>
                    </a:ext>
                  </a:extLst>
                </p:cNvPr>
                <p:cNvCxnSpPr/>
                <p:nvPr/>
              </p:nvCxnSpPr>
              <p:spPr>
                <a:xfrm>
                  <a:off x="815104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83">
                  <a:extLst>
                    <a:ext uri="{FF2B5EF4-FFF2-40B4-BE49-F238E27FC236}">
                      <a16:creationId xmlns:a16="http://schemas.microsoft.com/office/drawing/2014/main" id="{E9AC92F8-2531-4709-8611-847D3BFE9A8B}"/>
                    </a:ext>
                  </a:extLst>
                </p:cNvPr>
                <p:cNvCxnSpPr/>
                <p:nvPr/>
              </p:nvCxnSpPr>
              <p:spPr>
                <a:xfrm>
                  <a:off x="7813504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84">
                  <a:extLst>
                    <a:ext uri="{FF2B5EF4-FFF2-40B4-BE49-F238E27FC236}">
                      <a16:creationId xmlns:a16="http://schemas.microsoft.com/office/drawing/2014/main" id="{85BE9B7B-9F96-472D-9777-4D681758938F}"/>
                    </a:ext>
                  </a:extLst>
                </p:cNvPr>
                <p:cNvCxnSpPr/>
                <p:nvPr/>
              </p:nvCxnSpPr>
              <p:spPr>
                <a:xfrm>
                  <a:off x="7881012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85">
                  <a:extLst>
                    <a:ext uri="{FF2B5EF4-FFF2-40B4-BE49-F238E27FC236}">
                      <a16:creationId xmlns:a16="http://schemas.microsoft.com/office/drawing/2014/main" id="{CA7DF877-E29C-4A9D-BA75-ABF6FA81A64D}"/>
                    </a:ext>
                  </a:extLst>
                </p:cNvPr>
                <p:cNvCxnSpPr/>
                <p:nvPr/>
              </p:nvCxnSpPr>
              <p:spPr>
                <a:xfrm>
                  <a:off x="8083537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86">
                  <a:extLst>
                    <a:ext uri="{FF2B5EF4-FFF2-40B4-BE49-F238E27FC236}">
                      <a16:creationId xmlns:a16="http://schemas.microsoft.com/office/drawing/2014/main" id="{29FDB6F7-DE3F-459C-B7A8-6141CDFBE417}"/>
                    </a:ext>
                  </a:extLst>
                </p:cNvPr>
                <p:cNvCxnSpPr/>
                <p:nvPr/>
              </p:nvCxnSpPr>
              <p:spPr>
                <a:xfrm>
                  <a:off x="8218553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87">
                  <a:extLst>
                    <a:ext uri="{FF2B5EF4-FFF2-40B4-BE49-F238E27FC236}">
                      <a16:creationId xmlns:a16="http://schemas.microsoft.com/office/drawing/2014/main" id="{CE59145F-08A8-4F4C-A9B3-F8C849770023}"/>
                    </a:ext>
                  </a:extLst>
                </p:cNvPr>
                <p:cNvCxnSpPr/>
                <p:nvPr/>
              </p:nvCxnSpPr>
              <p:spPr>
                <a:xfrm>
                  <a:off x="8286062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88">
                  <a:extLst>
                    <a:ext uri="{FF2B5EF4-FFF2-40B4-BE49-F238E27FC236}">
                      <a16:creationId xmlns:a16="http://schemas.microsoft.com/office/drawing/2014/main" id="{26B61A1E-4496-4315-A149-BD0D5CD798A0}"/>
                    </a:ext>
                  </a:extLst>
                </p:cNvPr>
                <p:cNvCxnSpPr/>
                <p:nvPr/>
              </p:nvCxnSpPr>
              <p:spPr>
                <a:xfrm>
                  <a:off x="801602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89">
                  <a:extLst>
                    <a:ext uri="{FF2B5EF4-FFF2-40B4-BE49-F238E27FC236}">
                      <a16:creationId xmlns:a16="http://schemas.microsoft.com/office/drawing/2014/main" id="{62C8E166-3AEB-443C-9880-84E3644DC1D6}"/>
                    </a:ext>
                  </a:extLst>
                </p:cNvPr>
                <p:cNvCxnSpPr/>
                <p:nvPr/>
              </p:nvCxnSpPr>
              <p:spPr>
                <a:xfrm>
                  <a:off x="767848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92">
                  <a:extLst>
                    <a:ext uri="{FF2B5EF4-FFF2-40B4-BE49-F238E27FC236}">
                      <a16:creationId xmlns:a16="http://schemas.microsoft.com/office/drawing/2014/main" id="{43C535D2-A09C-47AF-BEC7-807829818E4B}"/>
                    </a:ext>
                  </a:extLst>
                </p:cNvPr>
                <p:cNvCxnSpPr/>
                <p:nvPr/>
              </p:nvCxnSpPr>
              <p:spPr>
                <a:xfrm>
                  <a:off x="842107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93">
                  <a:extLst>
                    <a:ext uri="{FF2B5EF4-FFF2-40B4-BE49-F238E27FC236}">
                      <a16:creationId xmlns:a16="http://schemas.microsoft.com/office/drawing/2014/main" id="{F14C34FC-6A51-4F8E-9746-C2AC52E0108C}"/>
                    </a:ext>
                  </a:extLst>
                </p:cNvPr>
                <p:cNvCxnSpPr/>
                <p:nvPr/>
              </p:nvCxnSpPr>
              <p:spPr>
                <a:xfrm>
                  <a:off x="8623603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94">
                  <a:extLst>
                    <a:ext uri="{FF2B5EF4-FFF2-40B4-BE49-F238E27FC236}">
                      <a16:creationId xmlns:a16="http://schemas.microsoft.com/office/drawing/2014/main" id="{E39BECDF-4CCE-4697-A709-8C0A12C6D3DB}"/>
                    </a:ext>
                  </a:extLst>
                </p:cNvPr>
                <p:cNvCxnSpPr/>
                <p:nvPr/>
              </p:nvCxnSpPr>
              <p:spPr>
                <a:xfrm>
                  <a:off x="882612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95">
                  <a:extLst>
                    <a:ext uri="{FF2B5EF4-FFF2-40B4-BE49-F238E27FC236}">
                      <a16:creationId xmlns:a16="http://schemas.microsoft.com/office/drawing/2014/main" id="{B2327D27-9187-48FA-8075-354AB87AF7AC}"/>
                    </a:ext>
                  </a:extLst>
                </p:cNvPr>
                <p:cNvCxnSpPr/>
                <p:nvPr/>
              </p:nvCxnSpPr>
              <p:spPr>
                <a:xfrm>
                  <a:off x="848858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96">
                  <a:extLst>
                    <a:ext uri="{FF2B5EF4-FFF2-40B4-BE49-F238E27FC236}">
                      <a16:creationId xmlns:a16="http://schemas.microsoft.com/office/drawing/2014/main" id="{EAE9FB85-5177-4699-B9AA-76233E225238}"/>
                    </a:ext>
                  </a:extLst>
                </p:cNvPr>
                <p:cNvCxnSpPr/>
                <p:nvPr/>
              </p:nvCxnSpPr>
              <p:spPr>
                <a:xfrm>
                  <a:off x="855609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97">
                  <a:extLst>
                    <a:ext uri="{FF2B5EF4-FFF2-40B4-BE49-F238E27FC236}">
                      <a16:creationId xmlns:a16="http://schemas.microsoft.com/office/drawing/2014/main" id="{8D6524BD-C787-45B8-B349-15C239B59B5A}"/>
                    </a:ext>
                  </a:extLst>
                </p:cNvPr>
                <p:cNvCxnSpPr/>
                <p:nvPr/>
              </p:nvCxnSpPr>
              <p:spPr>
                <a:xfrm>
                  <a:off x="875861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98">
                  <a:extLst>
                    <a:ext uri="{FF2B5EF4-FFF2-40B4-BE49-F238E27FC236}">
                      <a16:creationId xmlns:a16="http://schemas.microsoft.com/office/drawing/2014/main" id="{792D94FB-0EDF-4A31-A177-F425A4369204}"/>
                    </a:ext>
                  </a:extLst>
                </p:cNvPr>
                <p:cNvCxnSpPr/>
                <p:nvPr/>
              </p:nvCxnSpPr>
              <p:spPr>
                <a:xfrm>
                  <a:off x="889363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99">
                  <a:extLst>
                    <a:ext uri="{FF2B5EF4-FFF2-40B4-BE49-F238E27FC236}">
                      <a16:creationId xmlns:a16="http://schemas.microsoft.com/office/drawing/2014/main" id="{BE1D37CC-D216-46FE-909C-11DD2F9FEE53}"/>
                    </a:ext>
                  </a:extLst>
                </p:cNvPr>
                <p:cNvCxnSpPr/>
                <p:nvPr/>
              </p:nvCxnSpPr>
              <p:spPr>
                <a:xfrm>
                  <a:off x="8961144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100">
                  <a:extLst>
                    <a:ext uri="{FF2B5EF4-FFF2-40B4-BE49-F238E27FC236}">
                      <a16:creationId xmlns:a16="http://schemas.microsoft.com/office/drawing/2014/main" id="{B2C035C8-2AB0-46B8-A1A8-472B0EF258E9}"/>
                    </a:ext>
                  </a:extLst>
                </p:cNvPr>
                <p:cNvCxnSpPr/>
                <p:nvPr/>
              </p:nvCxnSpPr>
              <p:spPr>
                <a:xfrm>
                  <a:off x="8691111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101">
                  <a:extLst>
                    <a:ext uri="{FF2B5EF4-FFF2-40B4-BE49-F238E27FC236}">
                      <a16:creationId xmlns:a16="http://schemas.microsoft.com/office/drawing/2014/main" id="{89892561-C16F-41E0-82A0-833F073E49D8}"/>
                    </a:ext>
                  </a:extLst>
                </p:cNvPr>
                <p:cNvCxnSpPr/>
                <p:nvPr/>
              </p:nvCxnSpPr>
              <p:spPr>
                <a:xfrm>
                  <a:off x="8353570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104">
                  <a:extLst>
                    <a:ext uri="{FF2B5EF4-FFF2-40B4-BE49-F238E27FC236}">
                      <a16:creationId xmlns:a16="http://schemas.microsoft.com/office/drawing/2014/main" id="{6EAFB3C2-159A-43DE-BB0D-B3627889E964}"/>
                    </a:ext>
                  </a:extLst>
                </p:cNvPr>
                <p:cNvCxnSpPr/>
                <p:nvPr/>
              </p:nvCxnSpPr>
              <p:spPr>
                <a:xfrm>
                  <a:off x="909616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105">
                  <a:extLst>
                    <a:ext uri="{FF2B5EF4-FFF2-40B4-BE49-F238E27FC236}">
                      <a16:creationId xmlns:a16="http://schemas.microsoft.com/office/drawing/2014/main" id="{040AB3AD-4CD9-4C78-A9B9-408E65BF1680}"/>
                    </a:ext>
                  </a:extLst>
                </p:cNvPr>
                <p:cNvCxnSpPr/>
                <p:nvPr/>
              </p:nvCxnSpPr>
              <p:spPr>
                <a:xfrm>
                  <a:off x="9298685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106">
                  <a:extLst>
                    <a:ext uri="{FF2B5EF4-FFF2-40B4-BE49-F238E27FC236}">
                      <a16:creationId xmlns:a16="http://schemas.microsoft.com/office/drawing/2014/main" id="{23572CE4-82EF-4929-A1AF-ABD0958493CE}"/>
                    </a:ext>
                  </a:extLst>
                </p:cNvPr>
                <p:cNvCxnSpPr/>
                <p:nvPr/>
              </p:nvCxnSpPr>
              <p:spPr>
                <a:xfrm>
                  <a:off x="950121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107">
                  <a:extLst>
                    <a:ext uri="{FF2B5EF4-FFF2-40B4-BE49-F238E27FC236}">
                      <a16:creationId xmlns:a16="http://schemas.microsoft.com/office/drawing/2014/main" id="{F4B66A89-A6E1-48B9-BC65-5691FE1B3934}"/>
                    </a:ext>
                  </a:extLst>
                </p:cNvPr>
                <p:cNvCxnSpPr/>
                <p:nvPr/>
              </p:nvCxnSpPr>
              <p:spPr>
                <a:xfrm>
                  <a:off x="916366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108">
                  <a:extLst>
                    <a:ext uri="{FF2B5EF4-FFF2-40B4-BE49-F238E27FC236}">
                      <a16:creationId xmlns:a16="http://schemas.microsoft.com/office/drawing/2014/main" id="{37C9523D-C249-4754-B98B-86213F709C5E}"/>
                    </a:ext>
                  </a:extLst>
                </p:cNvPr>
                <p:cNvCxnSpPr/>
                <p:nvPr/>
              </p:nvCxnSpPr>
              <p:spPr>
                <a:xfrm>
                  <a:off x="923117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109">
                  <a:extLst>
                    <a:ext uri="{FF2B5EF4-FFF2-40B4-BE49-F238E27FC236}">
                      <a16:creationId xmlns:a16="http://schemas.microsoft.com/office/drawing/2014/main" id="{86AD554B-A995-4497-88C6-526B55F31538}"/>
                    </a:ext>
                  </a:extLst>
                </p:cNvPr>
                <p:cNvCxnSpPr/>
                <p:nvPr/>
              </p:nvCxnSpPr>
              <p:spPr>
                <a:xfrm>
                  <a:off x="943370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110">
                  <a:extLst>
                    <a:ext uri="{FF2B5EF4-FFF2-40B4-BE49-F238E27FC236}">
                      <a16:creationId xmlns:a16="http://schemas.microsoft.com/office/drawing/2014/main" id="{95095592-FB0C-4C2C-AEB3-CD5044E00BB2}"/>
                    </a:ext>
                  </a:extLst>
                </p:cNvPr>
                <p:cNvCxnSpPr/>
                <p:nvPr/>
              </p:nvCxnSpPr>
              <p:spPr>
                <a:xfrm>
                  <a:off x="956871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111">
                  <a:extLst>
                    <a:ext uri="{FF2B5EF4-FFF2-40B4-BE49-F238E27FC236}">
                      <a16:creationId xmlns:a16="http://schemas.microsoft.com/office/drawing/2014/main" id="{7BA731E6-0B6A-42CB-99D2-0BF9F8AAE0D5}"/>
                    </a:ext>
                  </a:extLst>
                </p:cNvPr>
                <p:cNvCxnSpPr/>
                <p:nvPr/>
              </p:nvCxnSpPr>
              <p:spPr>
                <a:xfrm>
                  <a:off x="963622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112">
                  <a:extLst>
                    <a:ext uri="{FF2B5EF4-FFF2-40B4-BE49-F238E27FC236}">
                      <a16:creationId xmlns:a16="http://schemas.microsoft.com/office/drawing/2014/main" id="{F733FCAE-4AC2-4B01-B951-0A8B6AF2B985}"/>
                    </a:ext>
                  </a:extLst>
                </p:cNvPr>
                <p:cNvCxnSpPr/>
                <p:nvPr/>
              </p:nvCxnSpPr>
              <p:spPr>
                <a:xfrm>
                  <a:off x="936619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113">
                  <a:extLst>
                    <a:ext uri="{FF2B5EF4-FFF2-40B4-BE49-F238E27FC236}">
                      <a16:creationId xmlns:a16="http://schemas.microsoft.com/office/drawing/2014/main" id="{299FE892-DBFA-4A08-A317-F89D84951AA0}"/>
                    </a:ext>
                  </a:extLst>
                </p:cNvPr>
                <p:cNvCxnSpPr/>
                <p:nvPr/>
              </p:nvCxnSpPr>
              <p:spPr>
                <a:xfrm>
                  <a:off x="902865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117">
                  <a:extLst>
                    <a:ext uri="{FF2B5EF4-FFF2-40B4-BE49-F238E27FC236}">
                      <a16:creationId xmlns:a16="http://schemas.microsoft.com/office/drawing/2014/main" id="{E4F1FE59-AEFE-4C46-B47B-B282ABBB8D05}"/>
                    </a:ext>
                  </a:extLst>
                </p:cNvPr>
                <p:cNvCxnSpPr/>
                <p:nvPr/>
              </p:nvCxnSpPr>
              <p:spPr>
                <a:xfrm>
                  <a:off x="977124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118">
                  <a:extLst>
                    <a:ext uri="{FF2B5EF4-FFF2-40B4-BE49-F238E27FC236}">
                      <a16:creationId xmlns:a16="http://schemas.microsoft.com/office/drawing/2014/main" id="{2EED3ADA-D4C7-4F59-A10A-21FB881980AD}"/>
                    </a:ext>
                  </a:extLst>
                </p:cNvPr>
                <p:cNvCxnSpPr/>
                <p:nvPr/>
              </p:nvCxnSpPr>
              <p:spPr>
                <a:xfrm>
                  <a:off x="997376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119">
                  <a:extLst>
                    <a:ext uri="{FF2B5EF4-FFF2-40B4-BE49-F238E27FC236}">
                      <a16:creationId xmlns:a16="http://schemas.microsoft.com/office/drawing/2014/main" id="{1C555294-FE73-4BE0-9192-28813D1B758A}"/>
                    </a:ext>
                  </a:extLst>
                </p:cNvPr>
                <p:cNvCxnSpPr/>
                <p:nvPr/>
              </p:nvCxnSpPr>
              <p:spPr>
                <a:xfrm>
                  <a:off x="1017629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20">
                  <a:extLst>
                    <a:ext uri="{FF2B5EF4-FFF2-40B4-BE49-F238E27FC236}">
                      <a16:creationId xmlns:a16="http://schemas.microsoft.com/office/drawing/2014/main" id="{8AB636D4-27F8-451B-8C78-44121A9F9F30}"/>
                    </a:ext>
                  </a:extLst>
                </p:cNvPr>
                <p:cNvCxnSpPr/>
                <p:nvPr/>
              </p:nvCxnSpPr>
              <p:spPr>
                <a:xfrm>
                  <a:off x="983875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21">
                  <a:extLst>
                    <a:ext uri="{FF2B5EF4-FFF2-40B4-BE49-F238E27FC236}">
                      <a16:creationId xmlns:a16="http://schemas.microsoft.com/office/drawing/2014/main" id="{498D8864-6F26-4702-85FB-BCA3CBE29376}"/>
                    </a:ext>
                  </a:extLst>
                </p:cNvPr>
                <p:cNvCxnSpPr/>
                <p:nvPr/>
              </p:nvCxnSpPr>
              <p:spPr>
                <a:xfrm>
                  <a:off x="990626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22">
                  <a:extLst>
                    <a:ext uri="{FF2B5EF4-FFF2-40B4-BE49-F238E27FC236}">
                      <a16:creationId xmlns:a16="http://schemas.microsoft.com/office/drawing/2014/main" id="{E477CA37-A8F9-4326-990C-6F2CB2B20DF8}"/>
                    </a:ext>
                  </a:extLst>
                </p:cNvPr>
                <p:cNvCxnSpPr/>
                <p:nvPr/>
              </p:nvCxnSpPr>
              <p:spPr>
                <a:xfrm>
                  <a:off x="1010878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23">
                  <a:extLst>
                    <a:ext uri="{FF2B5EF4-FFF2-40B4-BE49-F238E27FC236}">
                      <a16:creationId xmlns:a16="http://schemas.microsoft.com/office/drawing/2014/main" id="{8FBFDA0E-6CCC-4ED4-80F6-CF6D19CA8F7B}"/>
                    </a:ext>
                  </a:extLst>
                </p:cNvPr>
                <p:cNvCxnSpPr/>
                <p:nvPr/>
              </p:nvCxnSpPr>
              <p:spPr>
                <a:xfrm>
                  <a:off x="1024380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24">
                  <a:extLst>
                    <a:ext uri="{FF2B5EF4-FFF2-40B4-BE49-F238E27FC236}">
                      <a16:creationId xmlns:a16="http://schemas.microsoft.com/office/drawing/2014/main" id="{E05A4520-2865-4E2E-A870-9FDFC4BF2F6F}"/>
                    </a:ext>
                  </a:extLst>
                </p:cNvPr>
                <p:cNvCxnSpPr/>
                <p:nvPr/>
              </p:nvCxnSpPr>
              <p:spPr>
                <a:xfrm>
                  <a:off x="1031130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25">
                  <a:extLst>
                    <a:ext uri="{FF2B5EF4-FFF2-40B4-BE49-F238E27FC236}">
                      <a16:creationId xmlns:a16="http://schemas.microsoft.com/office/drawing/2014/main" id="{6382D441-2656-434A-98E2-60AA530177B1}"/>
                    </a:ext>
                  </a:extLst>
                </p:cNvPr>
                <p:cNvCxnSpPr/>
                <p:nvPr/>
              </p:nvCxnSpPr>
              <p:spPr>
                <a:xfrm>
                  <a:off x="1004127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26">
                  <a:extLst>
                    <a:ext uri="{FF2B5EF4-FFF2-40B4-BE49-F238E27FC236}">
                      <a16:creationId xmlns:a16="http://schemas.microsoft.com/office/drawing/2014/main" id="{0A5F6F1A-2DDC-41D2-85F3-4682214146DC}"/>
                    </a:ext>
                  </a:extLst>
                </p:cNvPr>
                <p:cNvCxnSpPr/>
                <p:nvPr/>
              </p:nvCxnSpPr>
              <p:spPr>
                <a:xfrm>
                  <a:off x="970373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29">
                  <a:extLst>
                    <a:ext uri="{FF2B5EF4-FFF2-40B4-BE49-F238E27FC236}">
                      <a16:creationId xmlns:a16="http://schemas.microsoft.com/office/drawing/2014/main" id="{B4919D14-59A4-44AE-83EE-AF4FD4F38681}"/>
                    </a:ext>
                  </a:extLst>
                </p:cNvPr>
                <p:cNvCxnSpPr/>
                <p:nvPr/>
              </p:nvCxnSpPr>
              <p:spPr>
                <a:xfrm>
                  <a:off x="1044632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30">
                  <a:extLst>
                    <a:ext uri="{FF2B5EF4-FFF2-40B4-BE49-F238E27FC236}">
                      <a16:creationId xmlns:a16="http://schemas.microsoft.com/office/drawing/2014/main" id="{51DA6CB1-AAE8-4D01-9EBF-7BA430C411D1}"/>
                    </a:ext>
                  </a:extLst>
                </p:cNvPr>
                <p:cNvCxnSpPr/>
                <p:nvPr/>
              </p:nvCxnSpPr>
              <p:spPr>
                <a:xfrm>
                  <a:off x="1064885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31">
                  <a:extLst>
                    <a:ext uri="{FF2B5EF4-FFF2-40B4-BE49-F238E27FC236}">
                      <a16:creationId xmlns:a16="http://schemas.microsoft.com/office/drawing/2014/main" id="{FD717F89-5CB1-4733-BEC9-EF254C56C771}"/>
                    </a:ext>
                  </a:extLst>
                </p:cNvPr>
                <p:cNvCxnSpPr/>
                <p:nvPr/>
              </p:nvCxnSpPr>
              <p:spPr>
                <a:xfrm>
                  <a:off x="108513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32">
                  <a:extLst>
                    <a:ext uri="{FF2B5EF4-FFF2-40B4-BE49-F238E27FC236}">
                      <a16:creationId xmlns:a16="http://schemas.microsoft.com/office/drawing/2014/main" id="{5335C14B-2786-4B51-B5F1-CB86561B9A20}"/>
                    </a:ext>
                  </a:extLst>
                </p:cNvPr>
                <p:cNvCxnSpPr/>
                <p:nvPr/>
              </p:nvCxnSpPr>
              <p:spPr>
                <a:xfrm>
                  <a:off x="1051383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33">
                  <a:extLst>
                    <a:ext uri="{FF2B5EF4-FFF2-40B4-BE49-F238E27FC236}">
                      <a16:creationId xmlns:a16="http://schemas.microsoft.com/office/drawing/2014/main" id="{1D15DFAB-A9F7-4FCD-80CE-94DCAC1D1BB9}"/>
                    </a:ext>
                  </a:extLst>
                </p:cNvPr>
                <p:cNvCxnSpPr/>
                <p:nvPr/>
              </p:nvCxnSpPr>
              <p:spPr>
                <a:xfrm>
                  <a:off x="1058134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34">
                  <a:extLst>
                    <a:ext uri="{FF2B5EF4-FFF2-40B4-BE49-F238E27FC236}">
                      <a16:creationId xmlns:a16="http://schemas.microsoft.com/office/drawing/2014/main" id="{71A0CD77-A65A-4C00-997B-2011DF3885E6}"/>
                    </a:ext>
                  </a:extLst>
                </p:cNvPr>
                <p:cNvCxnSpPr/>
                <p:nvPr/>
              </p:nvCxnSpPr>
              <p:spPr>
                <a:xfrm>
                  <a:off x="1078386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35">
                  <a:extLst>
                    <a:ext uri="{FF2B5EF4-FFF2-40B4-BE49-F238E27FC236}">
                      <a16:creationId xmlns:a16="http://schemas.microsoft.com/office/drawing/2014/main" id="{4D58F68B-11C5-48C3-9064-9EA4B3C457B6}"/>
                    </a:ext>
                  </a:extLst>
                </p:cNvPr>
                <p:cNvCxnSpPr/>
                <p:nvPr/>
              </p:nvCxnSpPr>
              <p:spPr>
                <a:xfrm>
                  <a:off x="109188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36">
                  <a:extLst>
                    <a:ext uri="{FF2B5EF4-FFF2-40B4-BE49-F238E27FC236}">
                      <a16:creationId xmlns:a16="http://schemas.microsoft.com/office/drawing/2014/main" id="{B8766F4C-03B3-4E32-A7D9-169720270F66}"/>
                    </a:ext>
                  </a:extLst>
                </p:cNvPr>
                <p:cNvCxnSpPr/>
                <p:nvPr/>
              </p:nvCxnSpPr>
              <p:spPr>
                <a:xfrm>
                  <a:off x="1098639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37">
                  <a:extLst>
                    <a:ext uri="{FF2B5EF4-FFF2-40B4-BE49-F238E27FC236}">
                      <a16:creationId xmlns:a16="http://schemas.microsoft.com/office/drawing/2014/main" id="{F9A8D479-C652-4696-A7FE-225F2A0FAC18}"/>
                    </a:ext>
                  </a:extLst>
                </p:cNvPr>
                <p:cNvCxnSpPr/>
                <p:nvPr/>
              </p:nvCxnSpPr>
              <p:spPr>
                <a:xfrm>
                  <a:off x="1071635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38">
                  <a:extLst>
                    <a:ext uri="{FF2B5EF4-FFF2-40B4-BE49-F238E27FC236}">
                      <a16:creationId xmlns:a16="http://schemas.microsoft.com/office/drawing/2014/main" id="{D176F323-4C2D-4267-AEDC-1D6923CFF08B}"/>
                    </a:ext>
                  </a:extLst>
                </p:cNvPr>
                <p:cNvCxnSpPr/>
                <p:nvPr/>
              </p:nvCxnSpPr>
              <p:spPr>
                <a:xfrm>
                  <a:off x="1037881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42">
                  <a:extLst>
                    <a:ext uri="{FF2B5EF4-FFF2-40B4-BE49-F238E27FC236}">
                      <a16:creationId xmlns:a16="http://schemas.microsoft.com/office/drawing/2014/main" id="{AE6C2360-6F23-4CF4-8BFB-099A607705AE}"/>
                    </a:ext>
                  </a:extLst>
                </p:cNvPr>
                <p:cNvCxnSpPr/>
                <p:nvPr/>
              </p:nvCxnSpPr>
              <p:spPr>
                <a:xfrm>
                  <a:off x="1112140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43">
                  <a:extLst>
                    <a:ext uri="{FF2B5EF4-FFF2-40B4-BE49-F238E27FC236}">
                      <a16:creationId xmlns:a16="http://schemas.microsoft.com/office/drawing/2014/main" id="{F4712FCF-B1FC-45B1-9F1C-7DD1A74ECC12}"/>
                    </a:ext>
                  </a:extLst>
                </p:cNvPr>
                <p:cNvCxnSpPr/>
                <p:nvPr/>
              </p:nvCxnSpPr>
              <p:spPr>
                <a:xfrm>
                  <a:off x="1132393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44">
                  <a:extLst>
                    <a:ext uri="{FF2B5EF4-FFF2-40B4-BE49-F238E27FC236}">
                      <a16:creationId xmlns:a16="http://schemas.microsoft.com/office/drawing/2014/main" id="{ADA5DD7D-BD52-4935-A952-70D3355EE1D4}"/>
                    </a:ext>
                  </a:extLst>
                </p:cNvPr>
                <p:cNvCxnSpPr/>
                <p:nvPr/>
              </p:nvCxnSpPr>
              <p:spPr>
                <a:xfrm>
                  <a:off x="115264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45">
                  <a:extLst>
                    <a:ext uri="{FF2B5EF4-FFF2-40B4-BE49-F238E27FC236}">
                      <a16:creationId xmlns:a16="http://schemas.microsoft.com/office/drawing/2014/main" id="{F26CC599-AF09-41B2-B9F9-B9650CD04616}"/>
                    </a:ext>
                  </a:extLst>
                </p:cNvPr>
                <p:cNvCxnSpPr/>
                <p:nvPr/>
              </p:nvCxnSpPr>
              <p:spPr>
                <a:xfrm>
                  <a:off x="111889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46">
                  <a:extLst>
                    <a:ext uri="{FF2B5EF4-FFF2-40B4-BE49-F238E27FC236}">
                      <a16:creationId xmlns:a16="http://schemas.microsoft.com/office/drawing/2014/main" id="{1B46FA88-4406-4614-A674-128136450AE8}"/>
                    </a:ext>
                  </a:extLst>
                </p:cNvPr>
                <p:cNvCxnSpPr/>
                <p:nvPr/>
              </p:nvCxnSpPr>
              <p:spPr>
                <a:xfrm>
                  <a:off x="112564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47">
                  <a:extLst>
                    <a:ext uri="{FF2B5EF4-FFF2-40B4-BE49-F238E27FC236}">
                      <a16:creationId xmlns:a16="http://schemas.microsoft.com/office/drawing/2014/main" id="{E8A89772-4409-4837-A95D-0C84F99BCDCC}"/>
                    </a:ext>
                  </a:extLst>
                </p:cNvPr>
                <p:cNvCxnSpPr/>
                <p:nvPr/>
              </p:nvCxnSpPr>
              <p:spPr>
                <a:xfrm>
                  <a:off x="1145894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48">
                  <a:extLst>
                    <a:ext uri="{FF2B5EF4-FFF2-40B4-BE49-F238E27FC236}">
                      <a16:creationId xmlns:a16="http://schemas.microsoft.com/office/drawing/2014/main" id="{AD64D03C-D5D7-41DB-A708-97168C77BB65}"/>
                    </a:ext>
                  </a:extLst>
                </p:cNvPr>
                <p:cNvCxnSpPr/>
                <p:nvPr/>
              </p:nvCxnSpPr>
              <p:spPr>
                <a:xfrm>
                  <a:off x="115939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49">
                  <a:extLst>
                    <a:ext uri="{FF2B5EF4-FFF2-40B4-BE49-F238E27FC236}">
                      <a16:creationId xmlns:a16="http://schemas.microsoft.com/office/drawing/2014/main" id="{EB857FAB-8D42-4CE3-A478-C5F23B3BB233}"/>
                    </a:ext>
                  </a:extLst>
                </p:cNvPr>
                <p:cNvCxnSpPr/>
                <p:nvPr/>
              </p:nvCxnSpPr>
              <p:spPr>
                <a:xfrm>
                  <a:off x="1166148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50">
                  <a:extLst>
                    <a:ext uri="{FF2B5EF4-FFF2-40B4-BE49-F238E27FC236}">
                      <a16:creationId xmlns:a16="http://schemas.microsoft.com/office/drawing/2014/main" id="{EF777F19-715C-426F-A24B-5243CA8049B7}"/>
                    </a:ext>
                  </a:extLst>
                </p:cNvPr>
                <p:cNvCxnSpPr/>
                <p:nvPr/>
              </p:nvCxnSpPr>
              <p:spPr>
                <a:xfrm>
                  <a:off x="113914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51">
                  <a:extLst>
                    <a:ext uri="{FF2B5EF4-FFF2-40B4-BE49-F238E27FC236}">
                      <a16:creationId xmlns:a16="http://schemas.microsoft.com/office/drawing/2014/main" id="{DB5A43F9-B34D-4E4E-98B5-4E0919EA1D42}"/>
                    </a:ext>
                  </a:extLst>
                </p:cNvPr>
                <p:cNvCxnSpPr/>
                <p:nvPr/>
              </p:nvCxnSpPr>
              <p:spPr>
                <a:xfrm>
                  <a:off x="110539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42">
                  <a:extLst>
                    <a:ext uri="{FF2B5EF4-FFF2-40B4-BE49-F238E27FC236}">
                      <a16:creationId xmlns:a16="http://schemas.microsoft.com/office/drawing/2014/main" id="{6EB61A49-F8C9-46E5-8993-3BA088870D97}"/>
                    </a:ext>
                  </a:extLst>
                </p:cNvPr>
                <p:cNvCxnSpPr/>
                <p:nvPr/>
              </p:nvCxnSpPr>
              <p:spPr>
                <a:xfrm>
                  <a:off x="1180289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43">
                  <a:extLst>
                    <a:ext uri="{FF2B5EF4-FFF2-40B4-BE49-F238E27FC236}">
                      <a16:creationId xmlns:a16="http://schemas.microsoft.com/office/drawing/2014/main" id="{E8F32868-CD9E-4FFB-96AE-BECF1B812AF1}"/>
                    </a:ext>
                  </a:extLst>
                </p:cNvPr>
                <p:cNvCxnSpPr/>
                <p:nvPr/>
              </p:nvCxnSpPr>
              <p:spPr>
                <a:xfrm>
                  <a:off x="1200542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44">
                  <a:extLst>
                    <a:ext uri="{FF2B5EF4-FFF2-40B4-BE49-F238E27FC236}">
                      <a16:creationId xmlns:a16="http://schemas.microsoft.com/office/drawing/2014/main" id="{26163AE4-E33D-479D-A52F-8C89A6DFBE26}"/>
                    </a:ext>
                  </a:extLst>
                </p:cNvPr>
                <p:cNvCxnSpPr/>
                <p:nvPr/>
              </p:nvCxnSpPr>
              <p:spPr>
                <a:xfrm>
                  <a:off x="1220794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45">
                  <a:extLst>
                    <a:ext uri="{FF2B5EF4-FFF2-40B4-BE49-F238E27FC236}">
                      <a16:creationId xmlns:a16="http://schemas.microsoft.com/office/drawing/2014/main" id="{ABB2BB79-D3A2-4634-A7B9-CC0916B610B8}"/>
                    </a:ext>
                  </a:extLst>
                </p:cNvPr>
                <p:cNvCxnSpPr/>
                <p:nvPr/>
              </p:nvCxnSpPr>
              <p:spPr>
                <a:xfrm>
                  <a:off x="1187040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46">
                  <a:extLst>
                    <a:ext uri="{FF2B5EF4-FFF2-40B4-BE49-F238E27FC236}">
                      <a16:creationId xmlns:a16="http://schemas.microsoft.com/office/drawing/2014/main" id="{70C0AEE5-7E2E-4062-8AED-39AA4A19D2ED}"/>
                    </a:ext>
                  </a:extLst>
                </p:cNvPr>
                <p:cNvCxnSpPr/>
                <p:nvPr/>
              </p:nvCxnSpPr>
              <p:spPr>
                <a:xfrm>
                  <a:off x="1193791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47">
                  <a:extLst>
                    <a:ext uri="{FF2B5EF4-FFF2-40B4-BE49-F238E27FC236}">
                      <a16:creationId xmlns:a16="http://schemas.microsoft.com/office/drawing/2014/main" id="{965EDEA5-32B2-43AE-B4E2-BE2906CB3D80}"/>
                    </a:ext>
                  </a:extLst>
                </p:cNvPr>
                <p:cNvCxnSpPr/>
                <p:nvPr/>
              </p:nvCxnSpPr>
              <p:spPr>
                <a:xfrm>
                  <a:off x="1214043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48">
                  <a:extLst>
                    <a:ext uri="{FF2B5EF4-FFF2-40B4-BE49-F238E27FC236}">
                      <a16:creationId xmlns:a16="http://schemas.microsoft.com/office/drawing/2014/main" id="{3BB3EBCA-708B-479D-89CF-3006FE812733}"/>
                    </a:ext>
                  </a:extLst>
                </p:cNvPr>
                <p:cNvCxnSpPr/>
                <p:nvPr/>
              </p:nvCxnSpPr>
              <p:spPr>
                <a:xfrm>
                  <a:off x="1227545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49">
                  <a:extLst>
                    <a:ext uri="{FF2B5EF4-FFF2-40B4-BE49-F238E27FC236}">
                      <a16:creationId xmlns:a16="http://schemas.microsoft.com/office/drawing/2014/main" id="{C7F57F20-21AC-4290-ACF9-E985732069D8}"/>
                    </a:ext>
                  </a:extLst>
                </p:cNvPr>
                <p:cNvCxnSpPr/>
                <p:nvPr/>
              </p:nvCxnSpPr>
              <p:spPr>
                <a:xfrm>
                  <a:off x="1234297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50">
                  <a:extLst>
                    <a:ext uri="{FF2B5EF4-FFF2-40B4-BE49-F238E27FC236}">
                      <a16:creationId xmlns:a16="http://schemas.microsoft.com/office/drawing/2014/main" id="{74F47E86-4906-4BA5-A0B2-CF60F52A4058}"/>
                    </a:ext>
                  </a:extLst>
                </p:cNvPr>
                <p:cNvCxnSpPr/>
                <p:nvPr/>
              </p:nvCxnSpPr>
              <p:spPr>
                <a:xfrm>
                  <a:off x="1207292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51">
                  <a:extLst>
                    <a:ext uri="{FF2B5EF4-FFF2-40B4-BE49-F238E27FC236}">
                      <a16:creationId xmlns:a16="http://schemas.microsoft.com/office/drawing/2014/main" id="{5433E022-05DA-4C23-AC35-F602F3D0B6DA}"/>
                    </a:ext>
                  </a:extLst>
                </p:cNvPr>
                <p:cNvCxnSpPr/>
                <p:nvPr/>
              </p:nvCxnSpPr>
              <p:spPr>
                <a:xfrm>
                  <a:off x="1173538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8" name="TextBox 169">
                <a:extLst>
                  <a:ext uri="{FF2B5EF4-FFF2-40B4-BE49-F238E27FC236}">
                    <a16:creationId xmlns:a16="http://schemas.microsoft.com/office/drawing/2014/main" id="{B49EAEBF-454A-44F8-8B18-412D2DB2105A}"/>
                  </a:ext>
                </a:extLst>
              </p:cNvPr>
              <p:cNvSpPr txBox="1"/>
              <p:nvPr/>
            </p:nvSpPr>
            <p:spPr>
              <a:xfrm>
                <a:off x="4084247" y="649472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39" name="TextBox 170">
                <a:extLst>
                  <a:ext uri="{FF2B5EF4-FFF2-40B4-BE49-F238E27FC236}">
                    <a16:creationId xmlns:a16="http://schemas.microsoft.com/office/drawing/2014/main" id="{13F7EB9A-F0F9-499D-9722-A0D77D3B1864}"/>
                  </a:ext>
                </a:extLst>
              </p:cNvPr>
              <p:cNvSpPr txBox="1"/>
              <p:nvPr/>
            </p:nvSpPr>
            <p:spPr>
              <a:xfrm>
                <a:off x="4751333" y="649472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Ter</a:t>
                </a:r>
              </a:p>
            </p:txBody>
          </p:sp>
          <p:sp>
            <p:nvSpPr>
              <p:cNvPr id="140" name="TextBox 172">
                <a:extLst>
                  <a:ext uri="{FF2B5EF4-FFF2-40B4-BE49-F238E27FC236}">
                    <a16:creationId xmlns:a16="http://schemas.microsoft.com/office/drawing/2014/main" id="{E62160DD-1C3D-48E2-9BE6-3CE640BDEA4E}"/>
                  </a:ext>
                </a:extLst>
              </p:cNvPr>
              <p:cNvSpPr txBox="1"/>
              <p:nvPr/>
            </p:nvSpPr>
            <p:spPr>
              <a:xfrm>
                <a:off x="5382285" y="649472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41" name="TextBox 176">
                <a:extLst>
                  <a:ext uri="{FF2B5EF4-FFF2-40B4-BE49-F238E27FC236}">
                    <a16:creationId xmlns:a16="http://schemas.microsoft.com/office/drawing/2014/main" id="{841A1C46-E47B-4322-B598-02C92288509E}"/>
                  </a:ext>
                </a:extLst>
              </p:cNvPr>
              <p:cNvSpPr txBox="1"/>
              <p:nvPr/>
            </p:nvSpPr>
            <p:spPr>
              <a:xfrm>
                <a:off x="6072582" y="649472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Qui</a:t>
                </a:r>
              </a:p>
            </p:txBody>
          </p:sp>
          <p:sp>
            <p:nvSpPr>
              <p:cNvPr id="142" name="TextBox 177">
                <a:extLst>
                  <a:ext uri="{FF2B5EF4-FFF2-40B4-BE49-F238E27FC236}">
                    <a16:creationId xmlns:a16="http://schemas.microsoft.com/office/drawing/2014/main" id="{9EB36AB0-2EC1-4AD9-8360-805F2ABA2F76}"/>
                  </a:ext>
                </a:extLst>
              </p:cNvPr>
              <p:cNvSpPr txBox="1"/>
              <p:nvPr/>
            </p:nvSpPr>
            <p:spPr>
              <a:xfrm>
                <a:off x="6749484" y="649472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  <p:sp>
            <p:nvSpPr>
              <p:cNvPr id="143" name="TextBox 179">
                <a:extLst>
                  <a:ext uri="{FF2B5EF4-FFF2-40B4-BE49-F238E27FC236}">
                    <a16:creationId xmlns:a16="http://schemas.microsoft.com/office/drawing/2014/main" id="{22CC28E5-C52A-4916-96E8-7CE9FD6ED9C9}"/>
                  </a:ext>
                </a:extLst>
              </p:cNvPr>
              <p:cNvSpPr txBox="1"/>
              <p:nvPr/>
            </p:nvSpPr>
            <p:spPr>
              <a:xfrm>
                <a:off x="7419412" y="649472"/>
                <a:ext cx="415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Sab</a:t>
                </a:r>
              </a:p>
            </p:txBody>
          </p:sp>
          <p:sp>
            <p:nvSpPr>
              <p:cNvPr id="144" name="TextBox 180">
                <a:extLst>
                  <a:ext uri="{FF2B5EF4-FFF2-40B4-BE49-F238E27FC236}">
                    <a16:creationId xmlns:a16="http://schemas.microsoft.com/office/drawing/2014/main" id="{F9E17198-D45C-4B93-8CCE-992AFCF068FC}"/>
                  </a:ext>
                </a:extLst>
              </p:cNvPr>
              <p:cNvSpPr txBox="1"/>
              <p:nvPr/>
            </p:nvSpPr>
            <p:spPr>
              <a:xfrm>
                <a:off x="8025815" y="649472"/>
                <a:ext cx="490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Dom</a:t>
                </a:r>
              </a:p>
            </p:txBody>
          </p:sp>
          <p:sp>
            <p:nvSpPr>
              <p:cNvPr id="145" name="TextBox 169">
                <a:extLst>
                  <a:ext uri="{FF2B5EF4-FFF2-40B4-BE49-F238E27FC236}">
                    <a16:creationId xmlns:a16="http://schemas.microsoft.com/office/drawing/2014/main" id="{BE112F3D-06CF-452C-B0CA-1759BD00DF83}"/>
                  </a:ext>
                </a:extLst>
              </p:cNvPr>
              <p:cNvSpPr txBox="1"/>
              <p:nvPr/>
            </p:nvSpPr>
            <p:spPr>
              <a:xfrm>
                <a:off x="8747968" y="654633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46" name="TextBox 170">
                <a:extLst>
                  <a:ext uri="{FF2B5EF4-FFF2-40B4-BE49-F238E27FC236}">
                    <a16:creationId xmlns:a16="http://schemas.microsoft.com/office/drawing/2014/main" id="{57F0F5AA-28AD-4BB2-AB84-78D1B222C578}"/>
                  </a:ext>
                </a:extLst>
              </p:cNvPr>
              <p:cNvSpPr txBox="1"/>
              <p:nvPr/>
            </p:nvSpPr>
            <p:spPr>
              <a:xfrm>
                <a:off x="9415054" y="654633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Ter</a:t>
                </a:r>
              </a:p>
            </p:txBody>
          </p:sp>
          <p:sp>
            <p:nvSpPr>
              <p:cNvPr id="147" name="TextBox 172">
                <a:extLst>
                  <a:ext uri="{FF2B5EF4-FFF2-40B4-BE49-F238E27FC236}">
                    <a16:creationId xmlns:a16="http://schemas.microsoft.com/office/drawing/2014/main" id="{157C7E1F-4261-4A68-B7BB-7DE9C569CE34}"/>
                  </a:ext>
                </a:extLst>
              </p:cNvPr>
              <p:cNvSpPr txBox="1"/>
              <p:nvPr/>
            </p:nvSpPr>
            <p:spPr>
              <a:xfrm>
                <a:off x="10046006" y="654633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48" name="TextBox 176">
                <a:extLst>
                  <a:ext uri="{FF2B5EF4-FFF2-40B4-BE49-F238E27FC236}">
                    <a16:creationId xmlns:a16="http://schemas.microsoft.com/office/drawing/2014/main" id="{41F35212-83C2-441E-AFC2-0C7723A39184}"/>
                  </a:ext>
                </a:extLst>
              </p:cNvPr>
              <p:cNvSpPr txBox="1"/>
              <p:nvPr/>
            </p:nvSpPr>
            <p:spPr>
              <a:xfrm>
                <a:off x="10736303" y="654633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Qui</a:t>
                </a:r>
              </a:p>
            </p:txBody>
          </p:sp>
          <p:sp>
            <p:nvSpPr>
              <p:cNvPr id="149" name="TextBox 177">
                <a:extLst>
                  <a:ext uri="{FF2B5EF4-FFF2-40B4-BE49-F238E27FC236}">
                    <a16:creationId xmlns:a16="http://schemas.microsoft.com/office/drawing/2014/main" id="{453841B2-9BF1-4126-81E3-498A0D5F1584}"/>
                  </a:ext>
                </a:extLst>
              </p:cNvPr>
              <p:cNvSpPr txBox="1"/>
              <p:nvPr/>
            </p:nvSpPr>
            <p:spPr>
              <a:xfrm>
                <a:off x="11413205" y="654633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</p:grpSp>
        <p:sp>
          <p:nvSpPr>
            <p:cNvPr id="181" name="CaixaDeTexto 180">
              <a:extLst>
                <a:ext uri="{FF2B5EF4-FFF2-40B4-BE49-F238E27FC236}">
                  <a16:creationId xmlns:a16="http://schemas.microsoft.com/office/drawing/2014/main" id="{6A5EAB5D-0178-4A5E-8944-BE1FB0E91B43}"/>
                </a:ext>
              </a:extLst>
            </p:cNvPr>
            <p:cNvSpPr txBox="1"/>
            <p:nvPr/>
          </p:nvSpPr>
          <p:spPr>
            <a:xfrm>
              <a:off x="6807346" y="732172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19/10</a:t>
              </a:r>
            </a:p>
          </p:txBody>
        </p:sp>
        <p:sp>
          <p:nvSpPr>
            <p:cNvPr id="182" name="CaixaDeTexto 181">
              <a:extLst>
                <a:ext uri="{FF2B5EF4-FFF2-40B4-BE49-F238E27FC236}">
                  <a16:creationId xmlns:a16="http://schemas.microsoft.com/office/drawing/2014/main" id="{CC88684C-A83A-4951-A386-A526726B2D2B}"/>
                </a:ext>
              </a:extLst>
            </p:cNvPr>
            <p:cNvSpPr txBox="1"/>
            <p:nvPr/>
          </p:nvSpPr>
          <p:spPr>
            <a:xfrm>
              <a:off x="8523669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22/10</a:t>
              </a:r>
            </a:p>
          </p:txBody>
        </p:sp>
        <p:sp>
          <p:nvSpPr>
            <p:cNvPr id="185" name="CaixaDeTexto 184">
              <a:extLst>
                <a:ext uri="{FF2B5EF4-FFF2-40B4-BE49-F238E27FC236}">
                  <a16:creationId xmlns:a16="http://schemas.microsoft.com/office/drawing/2014/main" id="{C1EB7131-ECF3-478E-8FBD-D44CE1CBE526}"/>
                </a:ext>
              </a:extLst>
            </p:cNvPr>
            <p:cNvSpPr txBox="1"/>
            <p:nvPr/>
          </p:nvSpPr>
          <p:spPr>
            <a:xfrm>
              <a:off x="11481338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26/10</a:t>
              </a:r>
            </a:p>
          </p:txBody>
        </p:sp>
        <p:sp>
          <p:nvSpPr>
            <p:cNvPr id="186" name="CaixaDeTexto 185">
              <a:extLst>
                <a:ext uri="{FF2B5EF4-FFF2-40B4-BE49-F238E27FC236}">
                  <a16:creationId xmlns:a16="http://schemas.microsoft.com/office/drawing/2014/main" id="{13F9D8B4-10CC-4F57-95C8-FF21F42C5269}"/>
                </a:ext>
              </a:extLst>
            </p:cNvPr>
            <p:cNvSpPr txBox="1"/>
            <p:nvPr/>
          </p:nvSpPr>
          <p:spPr>
            <a:xfrm>
              <a:off x="3846554" y="737301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15/10</a:t>
              </a:r>
            </a:p>
          </p:txBody>
        </p:sp>
      </p:grpSp>
      <p:graphicFrame>
        <p:nvGraphicFramePr>
          <p:cNvPr id="152" name="Objeto 151">
            <a:extLst>
              <a:ext uri="{FF2B5EF4-FFF2-40B4-BE49-F238E27FC236}">
                <a16:creationId xmlns:a16="http://schemas.microsoft.com/office/drawing/2014/main" id="{09394D19-1DC0-4B58-8739-42F4F68433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897312"/>
              </p:ext>
            </p:extLst>
          </p:nvPr>
        </p:nvGraphicFramePr>
        <p:xfrm>
          <a:off x="3949187" y="391062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Worksheet" r:id="rId6" imgW="8013577" imgH="2832275" progId="Excel.Sheet.12">
                  <p:link updateAutomatic="1"/>
                </p:oleObj>
              </mc:Choice>
              <mc:Fallback>
                <p:oleObj name="Worksheet" r:id="rId6" imgW="8013577" imgH="2832275" progId="Excel.Sheet.12">
                  <p:link updateAutomatic="1"/>
                  <p:pic>
                    <p:nvPicPr>
                      <p:cNvPr id="152" name="Objeto 151">
                        <a:extLst>
                          <a:ext uri="{FF2B5EF4-FFF2-40B4-BE49-F238E27FC236}">
                            <a16:creationId xmlns:a16="http://schemas.microsoft.com/office/drawing/2014/main" id="{09394D19-1DC0-4B58-8739-42F4F68433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49187" y="391062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" name="Objeto 152">
            <a:extLst>
              <a:ext uri="{FF2B5EF4-FFF2-40B4-BE49-F238E27FC236}">
                <a16:creationId xmlns:a16="http://schemas.microsoft.com/office/drawing/2014/main" id="{CAFE7EFC-5625-4C04-BDE0-F274D9BC1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270274"/>
              </p:ext>
            </p:extLst>
          </p:nvPr>
        </p:nvGraphicFramePr>
        <p:xfrm>
          <a:off x="3947713" y="1003476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Worksheet" r:id="rId8" imgW="8013577" imgH="2832275" progId="Excel.Sheet.12">
                  <p:link updateAutomatic="1"/>
                </p:oleObj>
              </mc:Choice>
              <mc:Fallback>
                <p:oleObj name="Worksheet" r:id="rId8" imgW="8013577" imgH="2832275" progId="Excel.Sheet.12">
                  <p:link updateAutomatic="1"/>
                  <p:pic>
                    <p:nvPicPr>
                      <p:cNvPr id="153" name="Objeto 152">
                        <a:extLst>
                          <a:ext uri="{FF2B5EF4-FFF2-40B4-BE49-F238E27FC236}">
                            <a16:creationId xmlns:a16="http://schemas.microsoft.com/office/drawing/2014/main" id="{CAFE7EFC-5625-4C04-BDE0-F274D9BC1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47713" y="1003476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37197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F1D3E77-85F6-406F-8705-B6653A1F3081}"/>
              </a:ext>
            </a:extLst>
          </p:cNvPr>
          <p:cNvCxnSpPr>
            <a:cxnSpLocks/>
          </p:cNvCxnSpPr>
          <p:nvPr/>
        </p:nvCxnSpPr>
        <p:spPr>
          <a:xfrm>
            <a:off x="3758940" y="202380"/>
            <a:ext cx="20437" cy="6387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F199D372-1972-48CD-B629-813AB7FC67D0}"/>
              </a:ext>
            </a:extLst>
          </p:cNvPr>
          <p:cNvSpPr txBox="1">
            <a:spLocks/>
          </p:cNvSpPr>
          <p:nvPr/>
        </p:nvSpPr>
        <p:spPr>
          <a:xfrm>
            <a:off x="125861" y="83530"/>
            <a:ext cx="4983725" cy="5943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Produto </a:t>
            </a:r>
            <a:r>
              <a:rPr lang="en-US" b="1" dirty="0">
                <a:solidFill>
                  <a:schemeClr val="accent1"/>
                </a:solidFill>
              </a:rPr>
              <a:t>Odin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ADD7F16-89AD-46BC-88EE-9C968EECA3D9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3704621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Report de Atividades x Planejamento</a:t>
            </a:r>
            <a:endParaRPr lang="uk-UA" sz="1600" dirty="0"/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7C755306-A7E4-4D5B-92F6-76B43006CEB2}"/>
              </a:ext>
            </a:extLst>
          </p:cNvPr>
          <p:cNvSpPr/>
          <p:nvPr/>
        </p:nvSpPr>
        <p:spPr>
          <a:xfrm>
            <a:off x="1916020" y="1077244"/>
            <a:ext cx="1703841" cy="1271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31">
            <a:extLst>
              <a:ext uri="{FF2B5EF4-FFF2-40B4-BE49-F238E27FC236}">
                <a16:creationId xmlns:a16="http://schemas.microsoft.com/office/drawing/2014/main" id="{387284FA-C6E8-4C35-82A5-91E3E69BBFC5}"/>
              </a:ext>
            </a:extLst>
          </p:cNvPr>
          <p:cNvSpPr/>
          <p:nvPr/>
        </p:nvSpPr>
        <p:spPr>
          <a:xfrm>
            <a:off x="1916019" y="1272554"/>
            <a:ext cx="1703841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José Alves</a:t>
            </a:r>
          </a:p>
        </p:txBody>
      </p:sp>
      <p:sp>
        <p:nvSpPr>
          <p:cNvPr id="167" name="Rectangle 32">
            <a:extLst>
              <a:ext uri="{FF2B5EF4-FFF2-40B4-BE49-F238E27FC236}">
                <a16:creationId xmlns:a16="http://schemas.microsoft.com/office/drawing/2014/main" id="{ECBEED2E-3807-4CF7-BA9A-797A3D966696}"/>
              </a:ext>
            </a:extLst>
          </p:cNvPr>
          <p:cNvSpPr/>
          <p:nvPr/>
        </p:nvSpPr>
        <p:spPr>
          <a:xfrm>
            <a:off x="1916020" y="1535828"/>
            <a:ext cx="1678125" cy="677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i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Desenvolvedor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0730A74-C9F5-4E9A-B7C2-D4EB1B1FF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622690"/>
              </p:ext>
            </p:extLst>
          </p:nvPr>
        </p:nvGraphicFramePr>
        <p:xfrm>
          <a:off x="207496" y="2425001"/>
          <a:ext cx="341704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3">
                  <a:extLst>
                    <a:ext uri="{9D8B030D-6E8A-4147-A177-3AD203B41FA5}">
                      <a16:colId xmlns:a16="http://schemas.microsoft.com/office/drawing/2014/main" val="2129890413"/>
                    </a:ext>
                  </a:extLst>
                </a:gridCol>
                <a:gridCol w="1708523">
                  <a:extLst>
                    <a:ext uri="{9D8B030D-6E8A-4147-A177-3AD203B41FA5}">
                      <a16:colId xmlns:a16="http://schemas.microsoft.com/office/drawing/2014/main" val="4020646676"/>
                    </a:ext>
                  </a:extLst>
                </a:gridCol>
              </a:tblGrid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SKILLS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NÍVEL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1315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Java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3400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351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.Net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8783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Banco de Dados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54984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Infraestrutura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511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Arquitetura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32098"/>
                  </a:ext>
                </a:extLst>
              </a:tr>
            </a:tbl>
          </a:graphicData>
        </a:graphic>
      </p:graphicFrame>
      <p:pic>
        <p:nvPicPr>
          <p:cNvPr id="164" name="Imagem 163">
            <a:extLst>
              <a:ext uri="{FF2B5EF4-FFF2-40B4-BE49-F238E27FC236}">
                <a16:creationId xmlns:a16="http://schemas.microsoft.com/office/drawing/2014/main" id="{F3661955-57F3-4B96-B9C9-CFAE49B3D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46" y="1077244"/>
            <a:ext cx="1685744" cy="1271588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4C16F87B-BD37-4CC7-B4B4-5B675F017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535949"/>
              </p:ext>
            </p:extLst>
          </p:nvPr>
        </p:nvGraphicFramePr>
        <p:xfrm>
          <a:off x="198000" y="4755600"/>
          <a:ext cx="335915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Worksheet" r:id="rId4" imgW="3359310" imgH="2032175" progId="Excel.Sheet.12">
                  <p:link updateAutomatic="1"/>
                </p:oleObj>
              </mc:Choice>
              <mc:Fallback>
                <p:oleObj name="Worksheet" r:id="rId4" imgW="3359310" imgH="2032175" progId="Excel.Sheet.12">
                  <p:link updateAutomatic="1"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4C16F87B-BD37-4CC7-B4B4-5B675F017B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000" y="4755600"/>
                        <a:ext cx="3359150" cy="20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92CA2189-9E4B-4F69-B9AE-1104C73E89F8}"/>
              </a:ext>
            </a:extLst>
          </p:cNvPr>
          <p:cNvGrpSpPr/>
          <p:nvPr/>
        </p:nvGrpSpPr>
        <p:grpSpPr>
          <a:xfrm>
            <a:off x="3846554" y="13368"/>
            <a:ext cx="8192499" cy="954765"/>
            <a:chOff x="3846554" y="13368"/>
            <a:chExt cx="8192499" cy="954765"/>
          </a:xfrm>
        </p:grpSpPr>
        <p:grpSp>
          <p:nvGrpSpPr>
            <p:cNvPr id="155" name="Agrupar 154">
              <a:extLst>
                <a:ext uri="{FF2B5EF4-FFF2-40B4-BE49-F238E27FC236}">
                  <a16:creationId xmlns:a16="http://schemas.microsoft.com/office/drawing/2014/main" id="{4DFE9C99-7664-49B9-9379-F2624485BC68}"/>
                </a:ext>
              </a:extLst>
            </p:cNvPr>
            <p:cNvGrpSpPr/>
            <p:nvPr/>
          </p:nvGrpSpPr>
          <p:grpSpPr>
            <a:xfrm>
              <a:off x="3971770" y="13368"/>
              <a:ext cx="7938464" cy="685517"/>
              <a:chOff x="3971770" y="649472"/>
              <a:chExt cx="7938464" cy="685517"/>
            </a:xfrm>
          </p:grpSpPr>
          <p:grpSp>
            <p:nvGrpSpPr>
              <p:cNvPr id="160" name="Agrupar 159">
                <a:extLst>
                  <a:ext uri="{FF2B5EF4-FFF2-40B4-BE49-F238E27FC236}">
                    <a16:creationId xmlns:a16="http://schemas.microsoft.com/office/drawing/2014/main" id="{D18DCBEB-4B89-4A2A-AF64-591CEB199D2B}"/>
                  </a:ext>
                </a:extLst>
              </p:cNvPr>
              <p:cNvGrpSpPr/>
              <p:nvPr/>
            </p:nvGrpSpPr>
            <p:grpSpPr>
              <a:xfrm>
                <a:off x="3971770" y="916125"/>
                <a:ext cx="7938464" cy="418864"/>
                <a:chOff x="4235567" y="1210638"/>
                <a:chExt cx="8107407" cy="572332"/>
              </a:xfrm>
            </p:grpSpPr>
            <p:cxnSp>
              <p:nvCxnSpPr>
                <p:cNvPr id="177" name="Straight Connector 19">
                  <a:extLst>
                    <a:ext uri="{FF2B5EF4-FFF2-40B4-BE49-F238E27FC236}">
                      <a16:creationId xmlns:a16="http://schemas.microsoft.com/office/drawing/2014/main" id="{9974433B-D210-41B9-BB61-2A51E566697C}"/>
                    </a:ext>
                  </a:extLst>
                </p:cNvPr>
                <p:cNvCxnSpPr/>
                <p:nvPr/>
              </p:nvCxnSpPr>
              <p:spPr>
                <a:xfrm>
                  <a:off x="43705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20">
                  <a:extLst>
                    <a:ext uri="{FF2B5EF4-FFF2-40B4-BE49-F238E27FC236}">
                      <a16:creationId xmlns:a16="http://schemas.microsoft.com/office/drawing/2014/main" id="{A56D5DC6-755E-4E65-B476-54513411A429}"/>
                    </a:ext>
                  </a:extLst>
                </p:cNvPr>
                <p:cNvCxnSpPr/>
                <p:nvPr/>
              </p:nvCxnSpPr>
              <p:spPr>
                <a:xfrm>
                  <a:off x="457310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21">
                  <a:extLst>
                    <a:ext uri="{FF2B5EF4-FFF2-40B4-BE49-F238E27FC236}">
                      <a16:creationId xmlns:a16="http://schemas.microsoft.com/office/drawing/2014/main" id="{D9337DE0-1102-4B18-B917-9030FCE5F349}"/>
                    </a:ext>
                  </a:extLst>
                </p:cNvPr>
                <p:cNvCxnSpPr/>
                <p:nvPr/>
              </p:nvCxnSpPr>
              <p:spPr>
                <a:xfrm>
                  <a:off x="477563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22">
                  <a:extLst>
                    <a:ext uri="{FF2B5EF4-FFF2-40B4-BE49-F238E27FC236}">
                      <a16:creationId xmlns:a16="http://schemas.microsoft.com/office/drawing/2014/main" id="{0353487D-35EE-4816-BDDE-33F6C2867CBA}"/>
                    </a:ext>
                  </a:extLst>
                </p:cNvPr>
                <p:cNvCxnSpPr/>
                <p:nvPr/>
              </p:nvCxnSpPr>
              <p:spPr>
                <a:xfrm>
                  <a:off x="443809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23">
                  <a:extLst>
                    <a:ext uri="{FF2B5EF4-FFF2-40B4-BE49-F238E27FC236}">
                      <a16:creationId xmlns:a16="http://schemas.microsoft.com/office/drawing/2014/main" id="{30039384-D866-4F49-B9D9-061614613CDF}"/>
                    </a:ext>
                  </a:extLst>
                </p:cNvPr>
                <p:cNvCxnSpPr/>
                <p:nvPr/>
              </p:nvCxnSpPr>
              <p:spPr>
                <a:xfrm>
                  <a:off x="45056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24">
                  <a:extLst>
                    <a:ext uri="{FF2B5EF4-FFF2-40B4-BE49-F238E27FC236}">
                      <a16:creationId xmlns:a16="http://schemas.microsoft.com/office/drawing/2014/main" id="{F8508C56-69AC-456C-809B-6D6E9659BAF8}"/>
                    </a:ext>
                  </a:extLst>
                </p:cNvPr>
                <p:cNvCxnSpPr/>
                <p:nvPr/>
              </p:nvCxnSpPr>
              <p:spPr>
                <a:xfrm>
                  <a:off x="47081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25">
                  <a:extLst>
                    <a:ext uri="{FF2B5EF4-FFF2-40B4-BE49-F238E27FC236}">
                      <a16:creationId xmlns:a16="http://schemas.microsoft.com/office/drawing/2014/main" id="{45632727-0F39-477B-8246-A7F5DE40E42F}"/>
                    </a:ext>
                  </a:extLst>
                </p:cNvPr>
                <p:cNvCxnSpPr/>
                <p:nvPr/>
              </p:nvCxnSpPr>
              <p:spPr>
                <a:xfrm>
                  <a:off x="48431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26">
                  <a:extLst>
                    <a:ext uri="{FF2B5EF4-FFF2-40B4-BE49-F238E27FC236}">
                      <a16:creationId xmlns:a16="http://schemas.microsoft.com/office/drawing/2014/main" id="{9C6C64A8-E018-419F-B78F-2E8F706DDE40}"/>
                    </a:ext>
                  </a:extLst>
                </p:cNvPr>
                <p:cNvCxnSpPr/>
                <p:nvPr/>
              </p:nvCxnSpPr>
              <p:spPr>
                <a:xfrm>
                  <a:off x="491064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27">
                  <a:extLst>
                    <a:ext uri="{FF2B5EF4-FFF2-40B4-BE49-F238E27FC236}">
                      <a16:creationId xmlns:a16="http://schemas.microsoft.com/office/drawing/2014/main" id="{4BA0E528-4C21-459B-BFE0-0FAB2084D7E5}"/>
                    </a:ext>
                  </a:extLst>
                </p:cNvPr>
                <p:cNvCxnSpPr/>
                <p:nvPr/>
              </p:nvCxnSpPr>
              <p:spPr>
                <a:xfrm>
                  <a:off x="46406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28">
                  <a:extLst>
                    <a:ext uri="{FF2B5EF4-FFF2-40B4-BE49-F238E27FC236}">
                      <a16:creationId xmlns:a16="http://schemas.microsoft.com/office/drawing/2014/main" id="{983A2FA8-8E6B-4E92-9F57-066465760257}"/>
                    </a:ext>
                  </a:extLst>
                </p:cNvPr>
                <p:cNvCxnSpPr/>
                <p:nvPr/>
              </p:nvCxnSpPr>
              <p:spPr>
                <a:xfrm>
                  <a:off x="43030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29">
                  <a:extLst>
                    <a:ext uri="{FF2B5EF4-FFF2-40B4-BE49-F238E27FC236}">
                      <a16:creationId xmlns:a16="http://schemas.microsoft.com/office/drawing/2014/main" id="{6446DCDD-4945-4914-8288-88390498C3B9}"/>
                    </a:ext>
                  </a:extLst>
                </p:cNvPr>
                <p:cNvCxnSpPr/>
                <p:nvPr/>
              </p:nvCxnSpPr>
              <p:spPr>
                <a:xfrm>
                  <a:off x="423556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32">
                  <a:extLst>
                    <a:ext uri="{FF2B5EF4-FFF2-40B4-BE49-F238E27FC236}">
                      <a16:creationId xmlns:a16="http://schemas.microsoft.com/office/drawing/2014/main" id="{8315E2A3-89B5-4878-B048-0ABACAD49535}"/>
                    </a:ext>
                  </a:extLst>
                </p:cNvPr>
                <p:cNvCxnSpPr/>
                <p:nvPr/>
              </p:nvCxnSpPr>
              <p:spPr>
                <a:xfrm>
                  <a:off x="50456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33">
                  <a:extLst>
                    <a:ext uri="{FF2B5EF4-FFF2-40B4-BE49-F238E27FC236}">
                      <a16:creationId xmlns:a16="http://schemas.microsoft.com/office/drawing/2014/main" id="{6FDC90D9-B193-4232-885F-BBD20C1F4DD8}"/>
                    </a:ext>
                  </a:extLst>
                </p:cNvPr>
                <p:cNvCxnSpPr/>
                <p:nvPr/>
              </p:nvCxnSpPr>
              <p:spPr>
                <a:xfrm>
                  <a:off x="5248191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34">
                  <a:extLst>
                    <a:ext uri="{FF2B5EF4-FFF2-40B4-BE49-F238E27FC236}">
                      <a16:creationId xmlns:a16="http://schemas.microsoft.com/office/drawing/2014/main" id="{EA6CFD4F-6CE4-4BF0-9786-2DCFA41C9B48}"/>
                    </a:ext>
                  </a:extLst>
                </p:cNvPr>
                <p:cNvCxnSpPr/>
                <p:nvPr/>
              </p:nvCxnSpPr>
              <p:spPr>
                <a:xfrm>
                  <a:off x="545071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35">
                  <a:extLst>
                    <a:ext uri="{FF2B5EF4-FFF2-40B4-BE49-F238E27FC236}">
                      <a16:creationId xmlns:a16="http://schemas.microsoft.com/office/drawing/2014/main" id="{6CDAC325-9EBF-4A33-AEB2-C9EB69E4B72E}"/>
                    </a:ext>
                  </a:extLst>
                </p:cNvPr>
                <p:cNvCxnSpPr/>
                <p:nvPr/>
              </p:nvCxnSpPr>
              <p:spPr>
                <a:xfrm>
                  <a:off x="511317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36">
                  <a:extLst>
                    <a:ext uri="{FF2B5EF4-FFF2-40B4-BE49-F238E27FC236}">
                      <a16:creationId xmlns:a16="http://schemas.microsoft.com/office/drawing/2014/main" id="{385733A3-2747-4C10-AC49-D53904281A98}"/>
                    </a:ext>
                  </a:extLst>
                </p:cNvPr>
                <p:cNvCxnSpPr/>
                <p:nvPr/>
              </p:nvCxnSpPr>
              <p:spPr>
                <a:xfrm>
                  <a:off x="518068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37">
                  <a:extLst>
                    <a:ext uri="{FF2B5EF4-FFF2-40B4-BE49-F238E27FC236}">
                      <a16:creationId xmlns:a16="http://schemas.microsoft.com/office/drawing/2014/main" id="{A4F84E57-985E-4BB3-BB15-921C6B5179F0}"/>
                    </a:ext>
                  </a:extLst>
                </p:cNvPr>
                <p:cNvCxnSpPr/>
                <p:nvPr/>
              </p:nvCxnSpPr>
              <p:spPr>
                <a:xfrm>
                  <a:off x="538320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38">
                  <a:extLst>
                    <a:ext uri="{FF2B5EF4-FFF2-40B4-BE49-F238E27FC236}">
                      <a16:creationId xmlns:a16="http://schemas.microsoft.com/office/drawing/2014/main" id="{D07C9169-95A9-4F04-AB00-23B48325EC89}"/>
                    </a:ext>
                  </a:extLst>
                </p:cNvPr>
                <p:cNvCxnSpPr/>
                <p:nvPr/>
              </p:nvCxnSpPr>
              <p:spPr>
                <a:xfrm>
                  <a:off x="551822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39">
                  <a:extLst>
                    <a:ext uri="{FF2B5EF4-FFF2-40B4-BE49-F238E27FC236}">
                      <a16:creationId xmlns:a16="http://schemas.microsoft.com/office/drawing/2014/main" id="{5830AFEF-F36E-47F4-9500-AC0CE94636E5}"/>
                    </a:ext>
                  </a:extLst>
                </p:cNvPr>
                <p:cNvCxnSpPr/>
                <p:nvPr/>
              </p:nvCxnSpPr>
              <p:spPr>
                <a:xfrm>
                  <a:off x="558573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40">
                  <a:extLst>
                    <a:ext uri="{FF2B5EF4-FFF2-40B4-BE49-F238E27FC236}">
                      <a16:creationId xmlns:a16="http://schemas.microsoft.com/office/drawing/2014/main" id="{84AD5FF5-2E13-4697-8F9E-3B8E78DD465F}"/>
                    </a:ext>
                  </a:extLst>
                </p:cNvPr>
                <p:cNvCxnSpPr/>
                <p:nvPr/>
              </p:nvCxnSpPr>
              <p:spPr>
                <a:xfrm>
                  <a:off x="531569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41">
                  <a:extLst>
                    <a:ext uri="{FF2B5EF4-FFF2-40B4-BE49-F238E27FC236}">
                      <a16:creationId xmlns:a16="http://schemas.microsoft.com/office/drawing/2014/main" id="{4A4312DA-451E-475D-B2EA-3245E0ACF8BA}"/>
                    </a:ext>
                  </a:extLst>
                </p:cNvPr>
                <p:cNvCxnSpPr/>
                <p:nvPr/>
              </p:nvCxnSpPr>
              <p:spPr>
                <a:xfrm>
                  <a:off x="49781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44">
                  <a:extLst>
                    <a:ext uri="{FF2B5EF4-FFF2-40B4-BE49-F238E27FC236}">
                      <a16:creationId xmlns:a16="http://schemas.microsoft.com/office/drawing/2014/main" id="{5591CB05-BEF2-4504-BCAC-43D419319961}"/>
                    </a:ext>
                  </a:extLst>
                </p:cNvPr>
                <p:cNvCxnSpPr/>
                <p:nvPr/>
              </p:nvCxnSpPr>
              <p:spPr>
                <a:xfrm>
                  <a:off x="572074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45">
                  <a:extLst>
                    <a:ext uri="{FF2B5EF4-FFF2-40B4-BE49-F238E27FC236}">
                      <a16:creationId xmlns:a16="http://schemas.microsoft.com/office/drawing/2014/main" id="{2A5AB262-6CB6-4CE3-9AD0-F67A02BF7923}"/>
                    </a:ext>
                  </a:extLst>
                </p:cNvPr>
                <p:cNvCxnSpPr/>
                <p:nvPr/>
              </p:nvCxnSpPr>
              <p:spPr>
                <a:xfrm>
                  <a:off x="592327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46">
                  <a:extLst>
                    <a:ext uri="{FF2B5EF4-FFF2-40B4-BE49-F238E27FC236}">
                      <a16:creationId xmlns:a16="http://schemas.microsoft.com/office/drawing/2014/main" id="{6E1A7CF7-AD67-4179-B013-1A7AA307EC19}"/>
                    </a:ext>
                  </a:extLst>
                </p:cNvPr>
                <p:cNvCxnSpPr/>
                <p:nvPr/>
              </p:nvCxnSpPr>
              <p:spPr>
                <a:xfrm>
                  <a:off x="612579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47">
                  <a:extLst>
                    <a:ext uri="{FF2B5EF4-FFF2-40B4-BE49-F238E27FC236}">
                      <a16:creationId xmlns:a16="http://schemas.microsoft.com/office/drawing/2014/main" id="{14DDED14-06DB-49CC-A8D9-B7D2A9B1E543}"/>
                    </a:ext>
                  </a:extLst>
                </p:cNvPr>
                <p:cNvCxnSpPr/>
                <p:nvPr/>
              </p:nvCxnSpPr>
              <p:spPr>
                <a:xfrm>
                  <a:off x="578825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48">
                  <a:extLst>
                    <a:ext uri="{FF2B5EF4-FFF2-40B4-BE49-F238E27FC236}">
                      <a16:creationId xmlns:a16="http://schemas.microsoft.com/office/drawing/2014/main" id="{67DB3DE1-3785-46D3-B470-2C5613DB74DF}"/>
                    </a:ext>
                  </a:extLst>
                </p:cNvPr>
                <p:cNvCxnSpPr/>
                <p:nvPr/>
              </p:nvCxnSpPr>
              <p:spPr>
                <a:xfrm>
                  <a:off x="585576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49">
                  <a:extLst>
                    <a:ext uri="{FF2B5EF4-FFF2-40B4-BE49-F238E27FC236}">
                      <a16:creationId xmlns:a16="http://schemas.microsoft.com/office/drawing/2014/main" id="{62162BCF-36BD-4E7D-BB43-B91D55FF9F16}"/>
                    </a:ext>
                  </a:extLst>
                </p:cNvPr>
                <p:cNvCxnSpPr/>
                <p:nvPr/>
              </p:nvCxnSpPr>
              <p:spPr>
                <a:xfrm>
                  <a:off x="605829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50">
                  <a:extLst>
                    <a:ext uri="{FF2B5EF4-FFF2-40B4-BE49-F238E27FC236}">
                      <a16:creationId xmlns:a16="http://schemas.microsoft.com/office/drawing/2014/main" id="{D2CD097A-C83D-4579-A5E5-C018E6D41E80}"/>
                    </a:ext>
                  </a:extLst>
                </p:cNvPr>
                <p:cNvCxnSpPr/>
                <p:nvPr/>
              </p:nvCxnSpPr>
              <p:spPr>
                <a:xfrm>
                  <a:off x="619330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51">
                  <a:extLst>
                    <a:ext uri="{FF2B5EF4-FFF2-40B4-BE49-F238E27FC236}">
                      <a16:creationId xmlns:a16="http://schemas.microsoft.com/office/drawing/2014/main" id="{8B56EAF0-3204-4BD4-AE3D-53F07A20B5E7}"/>
                    </a:ext>
                  </a:extLst>
                </p:cNvPr>
                <p:cNvCxnSpPr/>
                <p:nvPr/>
              </p:nvCxnSpPr>
              <p:spPr>
                <a:xfrm>
                  <a:off x="626081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52">
                  <a:extLst>
                    <a:ext uri="{FF2B5EF4-FFF2-40B4-BE49-F238E27FC236}">
                      <a16:creationId xmlns:a16="http://schemas.microsoft.com/office/drawing/2014/main" id="{F73AD9E6-AC06-4802-8686-5D8C0B2D7290}"/>
                    </a:ext>
                  </a:extLst>
                </p:cNvPr>
                <p:cNvCxnSpPr/>
                <p:nvPr/>
              </p:nvCxnSpPr>
              <p:spPr>
                <a:xfrm>
                  <a:off x="599078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53">
                  <a:extLst>
                    <a:ext uri="{FF2B5EF4-FFF2-40B4-BE49-F238E27FC236}">
                      <a16:creationId xmlns:a16="http://schemas.microsoft.com/office/drawing/2014/main" id="{CF0776B4-6AA0-4849-8537-7CCC6126912E}"/>
                    </a:ext>
                  </a:extLst>
                </p:cNvPr>
                <p:cNvCxnSpPr/>
                <p:nvPr/>
              </p:nvCxnSpPr>
              <p:spPr>
                <a:xfrm>
                  <a:off x="565324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56">
                  <a:extLst>
                    <a:ext uri="{FF2B5EF4-FFF2-40B4-BE49-F238E27FC236}">
                      <a16:creationId xmlns:a16="http://schemas.microsoft.com/office/drawing/2014/main" id="{23B3C82F-3DE3-4A28-8020-AAAFED45A37C}"/>
                    </a:ext>
                  </a:extLst>
                </p:cNvPr>
                <p:cNvCxnSpPr/>
                <p:nvPr/>
              </p:nvCxnSpPr>
              <p:spPr>
                <a:xfrm>
                  <a:off x="639583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57">
                  <a:extLst>
                    <a:ext uri="{FF2B5EF4-FFF2-40B4-BE49-F238E27FC236}">
                      <a16:creationId xmlns:a16="http://schemas.microsoft.com/office/drawing/2014/main" id="{45A583B3-C3BE-4876-9A9B-77A27BD09BB5}"/>
                    </a:ext>
                  </a:extLst>
                </p:cNvPr>
                <p:cNvCxnSpPr/>
                <p:nvPr/>
              </p:nvCxnSpPr>
              <p:spPr>
                <a:xfrm>
                  <a:off x="6598356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58">
                  <a:extLst>
                    <a:ext uri="{FF2B5EF4-FFF2-40B4-BE49-F238E27FC236}">
                      <a16:creationId xmlns:a16="http://schemas.microsoft.com/office/drawing/2014/main" id="{0CC0BE8D-5DAE-44BC-8B4B-744FF3ABAABA}"/>
                    </a:ext>
                  </a:extLst>
                </p:cNvPr>
                <p:cNvCxnSpPr/>
                <p:nvPr/>
              </p:nvCxnSpPr>
              <p:spPr>
                <a:xfrm>
                  <a:off x="680088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59">
                  <a:extLst>
                    <a:ext uri="{FF2B5EF4-FFF2-40B4-BE49-F238E27FC236}">
                      <a16:creationId xmlns:a16="http://schemas.microsoft.com/office/drawing/2014/main" id="{3F269D15-1576-49B7-BCC7-3E5C52062BFF}"/>
                    </a:ext>
                  </a:extLst>
                </p:cNvPr>
                <p:cNvCxnSpPr/>
                <p:nvPr/>
              </p:nvCxnSpPr>
              <p:spPr>
                <a:xfrm>
                  <a:off x="646333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60">
                  <a:extLst>
                    <a:ext uri="{FF2B5EF4-FFF2-40B4-BE49-F238E27FC236}">
                      <a16:creationId xmlns:a16="http://schemas.microsoft.com/office/drawing/2014/main" id="{4E83C90F-2AC6-4A4D-B139-6A4F65C8C720}"/>
                    </a:ext>
                  </a:extLst>
                </p:cNvPr>
                <p:cNvCxnSpPr/>
                <p:nvPr/>
              </p:nvCxnSpPr>
              <p:spPr>
                <a:xfrm>
                  <a:off x="653084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61">
                  <a:extLst>
                    <a:ext uri="{FF2B5EF4-FFF2-40B4-BE49-F238E27FC236}">
                      <a16:creationId xmlns:a16="http://schemas.microsoft.com/office/drawing/2014/main" id="{BD59FC86-CD47-46B0-8B6A-7FEA9AD4A186}"/>
                    </a:ext>
                  </a:extLst>
                </p:cNvPr>
                <p:cNvCxnSpPr/>
                <p:nvPr/>
              </p:nvCxnSpPr>
              <p:spPr>
                <a:xfrm>
                  <a:off x="673337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62">
                  <a:extLst>
                    <a:ext uri="{FF2B5EF4-FFF2-40B4-BE49-F238E27FC236}">
                      <a16:creationId xmlns:a16="http://schemas.microsoft.com/office/drawing/2014/main" id="{5AF8E3B4-7D7A-4EB0-9C09-0AC2B6D4DC35}"/>
                    </a:ext>
                  </a:extLst>
                </p:cNvPr>
                <p:cNvCxnSpPr/>
                <p:nvPr/>
              </p:nvCxnSpPr>
              <p:spPr>
                <a:xfrm>
                  <a:off x="686838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63">
                  <a:extLst>
                    <a:ext uri="{FF2B5EF4-FFF2-40B4-BE49-F238E27FC236}">
                      <a16:creationId xmlns:a16="http://schemas.microsoft.com/office/drawing/2014/main" id="{016CF43A-9CDF-4522-9503-2B7DAA40ABD6}"/>
                    </a:ext>
                  </a:extLst>
                </p:cNvPr>
                <p:cNvCxnSpPr/>
                <p:nvPr/>
              </p:nvCxnSpPr>
              <p:spPr>
                <a:xfrm>
                  <a:off x="693589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64">
                  <a:extLst>
                    <a:ext uri="{FF2B5EF4-FFF2-40B4-BE49-F238E27FC236}">
                      <a16:creationId xmlns:a16="http://schemas.microsoft.com/office/drawing/2014/main" id="{76D49FCC-FBC5-4D2E-9019-41AC2C4E5099}"/>
                    </a:ext>
                  </a:extLst>
                </p:cNvPr>
                <p:cNvCxnSpPr/>
                <p:nvPr/>
              </p:nvCxnSpPr>
              <p:spPr>
                <a:xfrm>
                  <a:off x="666586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65">
                  <a:extLst>
                    <a:ext uri="{FF2B5EF4-FFF2-40B4-BE49-F238E27FC236}">
                      <a16:creationId xmlns:a16="http://schemas.microsoft.com/office/drawing/2014/main" id="{FD474F3B-3648-4305-95BD-7B8936F41504}"/>
                    </a:ext>
                  </a:extLst>
                </p:cNvPr>
                <p:cNvCxnSpPr/>
                <p:nvPr/>
              </p:nvCxnSpPr>
              <p:spPr>
                <a:xfrm>
                  <a:off x="632832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68">
                  <a:extLst>
                    <a:ext uri="{FF2B5EF4-FFF2-40B4-BE49-F238E27FC236}">
                      <a16:creationId xmlns:a16="http://schemas.microsoft.com/office/drawing/2014/main" id="{D497FBFE-20E7-4D62-A059-3370FAD9CF53}"/>
                    </a:ext>
                  </a:extLst>
                </p:cNvPr>
                <p:cNvCxnSpPr/>
                <p:nvPr/>
              </p:nvCxnSpPr>
              <p:spPr>
                <a:xfrm>
                  <a:off x="707091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69">
                  <a:extLst>
                    <a:ext uri="{FF2B5EF4-FFF2-40B4-BE49-F238E27FC236}">
                      <a16:creationId xmlns:a16="http://schemas.microsoft.com/office/drawing/2014/main" id="{E9829404-1D34-48D3-BEF6-795FB1216374}"/>
                    </a:ext>
                  </a:extLst>
                </p:cNvPr>
                <p:cNvCxnSpPr/>
                <p:nvPr/>
              </p:nvCxnSpPr>
              <p:spPr>
                <a:xfrm>
                  <a:off x="727343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70">
                  <a:extLst>
                    <a:ext uri="{FF2B5EF4-FFF2-40B4-BE49-F238E27FC236}">
                      <a16:creationId xmlns:a16="http://schemas.microsoft.com/office/drawing/2014/main" id="{BBA42B92-9C3A-4D08-BAA5-EE0317CF8382}"/>
                    </a:ext>
                  </a:extLst>
                </p:cNvPr>
                <p:cNvCxnSpPr/>
                <p:nvPr/>
              </p:nvCxnSpPr>
              <p:spPr>
                <a:xfrm>
                  <a:off x="747596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71">
                  <a:extLst>
                    <a:ext uri="{FF2B5EF4-FFF2-40B4-BE49-F238E27FC236}">
                      <a16:creationId xmlns:a16="http://schemas.microsoft.com/office/drawing/2014/main" id="{2EB8F234-20E1-4D7D-9B72-681CB24F5C1A}"/>
                    </a:ext>
                  </a:extLst>
                </p:cNvPr>
                <p:cNvCxnSpPr/>
                <p:nvPr/>
              </p:nvCxnSpPr>
              <p:spPr>
                <a:xfrm>
                  <a:off x="713842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72">
                  <a:extLst>
                    <a:ext uri="{FF2B5EF4-FFF2-40B4-BE49-F238E27FC236}">
                      <a16:creationId xmlns:a16="http://schemas.microsoft.com/office/drawing/2014/main" id="{DBF3B174-5D77-4D1E-8E1A-4544F87E4C65}"/>
                    </a:ext>
                  </a:extLst>
                </p:cNvPr>
                <p:cNvCxnSpPr/>
                <p:nvPr/>
              </p:nvCxnSpPr>
              <p:spPr>
                <a:xfrm>
                  <a:off x="720593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73">
                  <a:extLst>
                    <a:ext uri="{FF2B5EF4-FFF2-40B4-BE49-F238E27FC236}">
                      <a16:creationId xmlns:a16="http://schemas.microsoft.com/office/drawing/2014/main" id="{E6E6E59F-BE25-4DF7-AB47-B8337FFB8376}"/>
                    </a:ext>
                  </a:extLst>
                </p:cNvPr>
                <p:cNvCxnSpPr/>
                <p:nvPr/>
              </p:nvCxnSpPr>
              <p:spPr>
                <a:xfrm>
                  <a:off x="740845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74">
                  <a:extLst>
                    <a:ext uri="{FF2B5EF4-FFF2-40B4-BE49-F238E27FC236}">
                      <a16:creationId xmlns:a16="http://schemas.microsoft.com/office/drawing/2014/main" id="{00A9219F-BCAC-42D1-841F-684EB05E4A91}"/>
                    </a:ext>
                  </a:extLst>
                </p:cNvPr>
                <p:cNvCxnSpPr/>
                <p:nvPr/>
              </p:nvCxnSpPr>
              <p:spPr>
                <a:xfrm>
                  <a:off x="754347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75">
                  <a:extLst>
                    <a:ext uri="{FF2B5EF4-FFF2-40B4-BE49-F238E27FC236}">
                      <a16:creationId xmlns:a16="http://schemas.microsoft.com/office/drawing/2014/main" id="{E361BE32-CBB6-4C1E-AC4E-B2E0E4402E5D}"/>
                    </a:ext>
                  </a:extLst>
                </p:cNvPr>
                <p:cNvCxnSpPr/>
                <p:nvPr/>
              </p:nvCxnSpPr>
              <p:spPr>
                <a:xfrm>
                  <a:off x="7610979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76">
                  <a:extLst>
                    <a:ext uri="{FF2B5EF4-FFF2-40B4-BE49-F238E27FC236}">
                      <a16:creationId xmlns:a16="http://schemas.microsoft.com/office/drawing/2014/main" id="{258A8F9C-AA0F-482E-8912-4692567BA07C}"/>
                    </a:ext>
                  </a:extLst>
                </p:cNvPr>
                <p:cNvCxnSpPr/>
                <p:nvPr/>
              </p:nvCxnSpPr>
              <p:spPr>
                <a:xfrm>
                  <a:off x="734094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77">
                  <a:extLst>
                    <a:ext uri="{FF2B5EF4-FFF2-40B4-BE49-F238E27FC236}">
                      <a16:creationId xmlns:a16="http://schemas.microsoft.com/office/drawing/2014/main" id="{107B66FE-8F13-4D97-8C2C-07978CF56710}"/>
                    </a:ext>
                  </a:extLst>
                </p:cNvPr>
                <p:cNvCxnSpPr/>
                <p:nvPr/>
              </p:nvCxnSpPr>
              <p:spPr>
                <a:xfrm>
                  <a:off x="700340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80">
                  <a:extLst>
                    <a:ext uri="{FF2B5EF4-FFF2-40B4-BE49-F238E27FC236}">
                      <a16:creationId xmlns:a16="http://schemas.microsoft.com/office/drawing/2014/main" id="{61368344-C1D7-439C-925F-03FEA2B75741}"/>
                    </a:ext>
                  </a:extLst>
                </p:cNvPr>
                <p:cNvCxnSpPr/>
                <p:nvPr/>
              </p:nvCxnSpPr>
              <p:spPr>
                <a:xfrm>
                  <a:off x="774599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81">
                  <a:extLst>
                    <a:ext uri="{FF2B5EF4-FFF2-40B4-BE49-F238E27FC236}">
                      <a16:creationId xmlns:a16="http://schemas.microsoft.com/office/drawing/2014/main" id="{D76C5F7A-F543-4981-9199-8AB5112FE6C1}"/>
                    </a:ext>
                  </a:extLst>
                </p:cNvPr>
                <p:cNvCxnSpPr/>
                <p:nvPr/>
              </p:nvCxnSpPr>
              <p:spPr>
                <a:xfrm>
                  <a:off x="7948521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82">
                  <a:extLst>
                    <a:ext uri="{FF2B5EF4-FFF2-40B4-BE49-F238E27FC236}">
                      <a16:creationId xmlns:a16="http://schemas.microsoft.com/office/drawing/2014/main" id="{E1BCE1E9-7AFA-4243-8B0D-99D638943850}"/>
                    </a:ext>
                  </a:extLst>
                </p:cNvPr>
                <p:cNvCxnSpPr/>
                <p:nvPr/>
              </p:nvCxnSpPr>
              <p:spPr>
                <a:xfrm>
                  <a:off x="815104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83">
                  <a:extLst>
                    <a:ext uri="{FF2B5EF4-FFF2-40B4-BE49-F238E27FC236}">
                      <a16:creationId xmlns:a16="http://schemas.microsoft.com/office/drawing/2014/main" id="{0D2D768C-6E24-4C8E-A060-7477814B1FE1}"/>
                    </a:ext>
                  </a:extLst>
                </p:cNvPr>
                <p:cNvCxnSpPr/>
                <p:nvPr/>
              </p:nvCxnSpPr>
              <p:spPr>
                <a:xfrm>
                  <a:off x="7813504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84">
                  <a:extLst>
                    <a:ext uri="{FF2B5EF4-FFF2-40B4-BE49-F238E27FC236}">
                      <a16:creationId xmlns:a16="http://schemas.microsoft.com/office/drawing/2014/main" id="{1F8B814B-F10C-4902-88A3-3834A65524AE}"/>
                    </a:ext>
                  </a:extLst>
                </p:cNvPr>
                <p:cNvCxnSpPr/>
                <p:nvPr/>
              </p:nvCxnSpPr>
              <p:spPr>
                <a:xfrm>
                  <a:off x="7881012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85">
                  <a:extLst>
                    <a:ext uri="{FF2B5EF4-FFF2-40B4-BE49-F238E27FC236}">
                      <a16:creationId xmlns:a16="http://schemas.microsoft.com/office/drawing/2014/main" id="{866A0B82-E935-49EC-9356-9FC25BAE13FC}"/>
                    </a:ext>
                  </a:extLst>
                </p:cNvPr>
                <p:cNvCxnSpPr/>
                <p:nvPr/>
              </p:nvCxnSpPr>
              <p:spPr>
                <a:xfrm>
                  <a:off x="8083537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86">
                  <a:extLst>
                    <a:ext uri="{FF2B5EF4-FFF2-40B4-BE49-F238E27FC236}">
                      <a16:creationId xmlns:a16="http://schemas.microsoft.com/office/drawing/2014/main" id="{676DB0F1-5877-42F5-AF86-5A650DAC1C20}"/>
                    </a:ext>
                  </a:extLst>
                </p:cNvPr>
                <p:cNvCxnSpPr/>
                <p:nvPr/>
              </p:nvCxnSpPr>
              <p:spPr>
                <a:xfrm>
                  <a:off x="8218553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87">
                  <a:extLst>
                    <a:ext uri="{FF2B5EF4-FFF2-40B4-BE49-F238E27FC236}">
                      <a16:creationId xmlns:a16="http://schemas.microsoft.com/office/drawing/2014/main" id="{A9812794-10FB-470B-9C16-1B02966C4CF8}"/>
                    </a:ext>
                  </a:extLst>
                </p:cNvPr>
                <p:cNvCxnSpPr/>
                <p:nvPr/>
              </p:nvCxnSpPr>
              <p:spPr>
                <a:xfrm>
                  <a:off x="8286062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88">
                  <a:extLst>
                    <a:ext uri="{FF2B5EF4-FFF2-40B4-BE49-F238E27FC236}">
                      <a16:creationId xmlns:a16="http://schemas.microsoft.com/office/drawing/2014/main" id="{520403CA-C1F6-4D53-B74E-76BE00040D66}"/>
                    </a:ext>
                  </a:extLst>
                </p:cNvPr>
                <p:cNvCxnSpPr/>
                <p:nvPr/>
              </p:nvCxnSpPr>
              <p:spPr>
                <a:xfrm>
                  <a:off x="801602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89">
                  <a:extLst>
                    <a:ext uri="{FF2B5EF4-FFF2-40B4-BE49-F238E27FC236}">
                      <a16:creationId xmlns:a16="http://schemas.microsoft.com/office/drawing/2014/main" id="{370D377D-96FE-44EB-A3FD-83E62E453B04}"/>
                    </a:ext>
                  </a:extLst>
                </p:cNvPr>
                <p:cNvCxnSpPr/>
                <p:nvPr/>
              </p:nvCxnSpPr>
              <p:spPr>
                <a:xfrm>
                  <a:off x="767848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92">
                  <a:extLst>
                    <a:ext uri="{FF2B5EF4-FFF2-40B4-BE49-F238E27FC236}">
                      <a16:creationId xmlns:a16="http://schemas.microsoft.com/office/drawing/2014/main" id="{A762BA0C-C980-4256-8408-7C15597BA03B}"/>
                    </a:ext>
                  </a:extLst>
                </p:cNvPr>
                <p:cNvCxnSpPr/>
                <p:nvPr/>
              </p:nvCxnSpPr>
              <p:spPr>
                <a:xfrm>
                  <a:off x="842107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93">
                  <a:extLst>
                    <a:ext uri="{FF2B5EF4-FFF2-40B4-BE49-F238E27FC236}">
                      <a16:creationId xmlns:a16="http://schemas.microsoft.com/office/drawing/2014/main" id="{B5E09B85-3477-4C86-8859-F852CB78E744}"/>
                    </a:ext>
                  </a:extLst>
                </p:cNvPr>
                <p:cNvCxnSpPr/>
                <p:nvPr/>
              </p:nvCxnSpPr>
              <p:spPr>
                <a:xfrm>
                  <a:off x="8623603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94">
                  <a:extLst>
                    <a:ext uri="{FF2B5EF4-FFF2-40B4-BE49-F238E27FC236}">
                      <a16:creationId xmlns:a16="http://schemas.microsoft.com/office/drawing/2014/main" id="{838F4802-3825-4954-A9E8-1F27E9DEF402}"/>
                    </a:ext>
                  </a:extLst>
                </p:cNvPr>
                <p:cNvCxnSpPr/>
                <p:nvPr/>
              </p:nvCxnSpPr>
              <p:spPr>
                <a:xfrm>
                  <a:off x="882612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95">
                  <a:extLst>
                    <a:ext uri="{FF2B5EF4-FFF2-40B4-BE49-F238E27FC236}">
                      <a16:creationId xmlns:a16="http://schemas.microsoft.com/office/drawing/2014/main" id="{44E4D76C-89C4-4FB9-A95A-5A83382946FF}"/>
                    </a:ext>
                  </a:extLst>
                </p:cNvPr>
                <p:cNvCxnSpPr/>
                <p:nvPr/>
              </p:nvCxnSpPr>
              <p:spPr>
                <a:xfrm>
                  <a:off x="848858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96">
                  <a:extLst>
                    <a:ext uri="{FF2B5EF4-FFF2-40B4-BE49-F238E27FC236}">
                      <a16:creationId xmlns:a16="http://schemas.microsoft.com/office/drawing/2014/main" id="{7A610A9A-8917-4D77-A103-558018521A62}"/>
                    </a:ext>
                  </a:extLst>
                </p:cNvPr>
                <p:cNvCxnSpPr/>
                <p:nvPr/>
              </p:nvCxnSpPr>
              <p:spPr>
                <a:xfrm>
                  <a:off x="855609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97">
                  <a:extLst>
                    <a:ext uri="{FF2B5EF4-FFF2-40B4-BE49-F238E27FC236}">
                      <a16:creationId xmlns:a16="http://schemas.microsoft.com/office/drawing/2014/main" id="{CE9DB1EE-E5E1-4BA3-8F54-309C2D337ADC}"/>
                    </a:ext>
                  </a:extLst>
                </p:cNvPr>
                <p:cNvCxnSpPr/>
                <p:nvPr/>
              </p:nvCxnSpPr>
              <p:spPr>
                <a:xfrm>
                  <a:off x="875861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98">
                  <a:extLst>
                    <a:ext uri="{FF2B5EF4-FFF2-40B4-BE49-F238E27FC236}">
                      <a16:creationId xmlns:a16="http://schemas.microsoft.com/office/drawing/2014/main" id="{879A93B7-40D8-4B47-BC46-FF4C2C2D8706}"/>
                    </a:ext>
                  </a:extLst>
                </p:cNvPr>
                <p:cNvCxnSpPr/>
                <p:nvPr/>
              </p:nvCxnSpPr>
              <p:spPr>
                <a:xfrm>
                  <a:off x="889363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99">
                  <a:extLst>
                    <a:ext uri="{FF2B5EF4-FFF2-40B4-BE49-F238E27FC236}">
                      <a16:creationId xmlns:a16="http://schemas.microsoft.com/office/drawing/2014/main" id="{C9CA20D9-5F5E-404F-AD3A-FADDAFB5025E}"/>
                    </a:ext>
                  </a:extLst>
                </p:cNvPr>
                <p:cNvCxnSpPr/>
                <p:nvPr/>
              </p:nvCxnSpPr>
              <p:spPr>
                <a:xfrm>
                  <a:off x="8961144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100">
                  <a:extLst>
                    <a:ext uri="{FF2B5EF4-FFF2-40B4-BE49-F238E27FC236}">
                      <a16:creationId xmlns:a16="http://schemas.microsoft.com/office/drawing/2014/main" id="{5BEE9CC3-9EB8-40F5-A898-9E7E0ED3D9EA}"/>
                    </a:ext>
                  </a:extLst>
                </p:cNvPr>
                <p:cNvCxnSpPr/>
                <p:nvPr/>
              </p:nvCxnSpPr>
              <p:spPr>
                <a:xfrm>
                  <a:off x="8691111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101">
                  <a:extLst>
                    <a:ext uri="{FF2B5EF4-FFF2-40B4-BE49-F238E27FC236}">
                      <a16:creationId xmlns:a16="http://schemas.microsoft.com/office/drawing/2014/main" id="{2E8BCC39-C957-47FB-88FB-F3F96F15C47B}"/>
                    </a:ext>
                  </a:extLst>
                </p:cNvPr>
                <p:cNvCxnSpPr/>
                <p:nvPr/>
              </p:nvCxnSpPr>
              <p:spPr>
                <a:xfrm>
                  <a:off x="8353570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104">
                  <a:extLst>
                    <a:ext uri="{FF2B5EF4-FFF2-40B4-BE49-F238E27FC236}">
                      <a16:creationId xmlns:a16="http://schemas.microsoft.com/office/drawing/2014/main" id="{615F22EC-2B03-4E61-8ED6-FCF9B72141B9}"/>
                    </a:ext>
                  </a:extLst>
                </p:cNvPr>
                <p:cNvCxnSpPr/>
                <p:nvPr/>
              </p:nvCxnSpPr>
              <p:spPr>
                <a:xfrm>
                  <a:off x="909616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105">
                  <a:extLst>
                    <a:ext uri="{FF2B5EF4-FFF2-40B4-BE49-F238E27FC236}">
                      <a16:creationId xmlns:a16="http://schemas.microsoft.com/office/drawing/2014/main" id="{CD425256-51AC-4DC4-8A72-97BD417BD3F5}"/>
                    </a:ext>
                  </a:extLst>
                </p:cNvPr>
                <p:cNvCxnSpPr/>
                <p:nvPr/>
              </p:nvCxnSpPr>
              <p:spPr>
                <a:xfrm>
                  <a:off x="9298685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106">
                  <a:extLst>
                    <a:ext uri="{FF2B5EF4-FFF2-40B4-BE49-F238E27FC236}">
                      <a16:creationId xmlns:a16="http://schemas.microsoft.com/office/drawing/2014/main" id="{A4681AF0-75D1-4DD0-A1EC-A634BA0C47EA}"/>
                    </a:ext>
                  </a:extLst>
                </p:cNvPr>
                <p:cNvCxnSpPr/>
                <p:nvPr/>
              </p:nvCxnSpPr>
              <p:spPr>
                <a:xfrm>
                  <a:off x="950121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107">
                  <a:extLst>
                    <a:ext uri="{FF2B5EF4-FFF2-40B4-BE49-F238E27FC236}">
                      <a16:creationId xmlns:a16="http://schemas.microsoft.com/office/drawing/2014/main" id="{426EED8F-01B5-4776-8B29-315863766173}"/>
                    </a:ext>
                  </a:extLst>
                </p:cNvPr>
                <p:cNvCxnSpPr/>
                <p:nvPr/>
              </p:nvCxnSpPr>
              <p:spPr>
                <a:xfrm>
                  <a:off x="916366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108">
                  <a:extLst>
                    <a:ext uri="{FF2B5EF4-FFF2-40B4-BE49-F238E27FC236}">
                      <a16:creationId xmlns:a16="http://schemas.microsoft.com/office/drawing/2014/main" id="{992049A5-B067-4F9C-9AB4-C8CEA18D2518}"/>
                    </a:ext>
                  </a:extLst>
                </p:cNvPr>
                <p:cNvCxnSpPr/>
                <p:nvPr/>
              </p:nvCxnSpPr>
              <p:spPr>
                <a:xfrm>
                  <a:off x="923117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109">
                  <a:extLst>
                    <a:ext uri="{FF2B5EF4-FFF2-40B4-BE49-F238E27FC236}">
                      <a16:creationId xmlns:a16="http://schemas.microsoft.com/office/drawing/2014/main" id="{A8DFE28A-7E68-41DA-8B16-72D674CB7217}"/>
                    </a:ext>
                  </a:extLst>
                </p:cNvPr>
                <p:cNvCxnSpPr/>
                <p:nvPr/>
              </p:nvCxnSpPr>
              <p:spPr>
                <a:xfrm>
                  <a:off x="943370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110">
                  <a:extLst>
                    <a:ext uri="{FF2B5EF4-FFF2-40B4-BE49-F238E27FC236}">
                      <a16:creationId xmlns:a16="http://schemas.microsoft.com/office/drawing/2014/main" id="{5D2C3E44-27E8-474A-BBF3-E5EDB0B1DE70}"/>
                    </a:ext>
                  </a:extLst>
                </p:cNvPr>
                <p:cNvCxnSpPr/>
                <p:nvPr/>
              </p:nvCxnSpPr>
              <p:spPr>
                <a:xfrm>
                  <a:off x="956871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111">
                  <a:extLst>
                    <a:ext uri="{FF2B5EF4-FFF2-40B4-BE49-F238E27FC236}">
                      <a16:creationId xmlns:a16="http://schemas.microsoft.com/office/drawing/2014/main" id="{A1CA52EC-8C36-43A9-BC16-D5C7779C3CC9}"/>
                    </a:ext>
                  </a:extLst>
                </p:cNvPr>
                <p:cNvCxnSpPr/>
                <p:nvPr/>
              </p:nvCxnSpPr>
              <p:spPr>
                <a:xfrm>
                  <a:off x="963622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112">
                  <a:extLst>
                    <a:ext uri="{FF2B5EF4-FFF2-40B4-BE49-F238E27FC236}">
                      <a16:creationId xmlns:a16="http://schemas.microsoft.com/office/drawing/2014/main" id="{88D9A8EB-6B82-477B-A07D-B3D3E87497FD}"/>
                    </a:ext>
                  </a:extLst>
                </p:cNvPr>
                <p:cNvCxnSpPr/>
                <p:nvPr/>
              </p:nvCxnSpPr>
              <p:spPr>
                <a:xfrm>
                  <a:off x="936619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113">
                  <a:extLst>
                    <a:ext uri="{FF2B5EF4-FFF2-40B4-BE49-F238E27FC236}">
                      <a16:creationId xmlns:a16="http://schemas.microsoft.com/office/drawing/2014/main" id="{CF5D5071-1AC2-4452-B0ED-27EDE75AD645}"/>
                    </a:ext>
                  </a:extLst>
                </p:cNvPr>
                <p:cNvCxnSpPr/>
                <p:nvPr/>
              </p:nvCxnSpPr>
              <p:spPr>
                <a:xfrm>
                  <a:off x="902865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117">
                  <a:extLst>
                    <a:ext uri="{FF2B5EF4-FFF2-40B4-BE49-F238E27FC236}">
                      <a16:creationId xmlns:a16="http://schemas.microsoft.com/office/drawing/2014/main" id="{24FA7CE6-16D2-4E79-86D1-9D0190C3F9A5}"/>
                    </a:ext>
                  </a:extLst>
                </p:cNvPr>
                <p:cNvCxnSpPr/>
                <p:nvPr/>
              </p:nvCxnSpPr>
              <p:spPr>
                <a:xfrm>
                  <a:off x="977124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118">
                  <a:extLst>
                    <a:ext uri="{FF2B5EF4-FFF2-40B4-BE49-F238E27FC236}">
                      <a16:creationId xmlns:a16="http://schemas.microsoft.com/office/drawing/2014/main" id="{5C13C4C3-4629-47F4-94D8-EDE2625F7A83}"/>
                    </a:ext>
                  </a:extLst>
                </p:cNvPr>
                <p:cNvCxnSpPr/>
                <p:nvPr/>
              </p:nvCxnSpPr>
              <p:spPr>
                <a:xfrm>
                  <a:off x="997376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119">
                  <a:extLst>
                    <a:ext uri="{FF2B5EF4-FFF2-40B4-BE49-F238E27FC236}">
                      <a16:creationId xmlns:a16="http://schemas.microsoft.com/office/drawing/2014/main" id="{C9963178-36A8-4644-856A-0485E48C16CB}"/>
                    </a:ext>
                  </a:extLst>
                </p:cNvPr>
                <p:cNvCxnSpPr/>
                <p:nvPr/>
              </p:nvCxnSpPr>
              <p:spPr>
                <a:xfrm>
                  <a:off x="1017629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120">
                  <a:extLst>
                    <a:ext uri="{FF2B5EF4-FFF2-40B4-BE49-F238E27FC236}">
                      <a16:creationId xmlns:a16="http://schemas.microsoft.com/office/drawing/2014/main" id="{17C76C3A-CC2C-402C-9C28-A8482FF39124}"/>
                    </a:ext>
                  </a:extLst>
                </p:cNvPr>
                <p:cNvCxnSpPr/>
                <p:nvPr/>
              </p:nvCxnSpPr>
              <p:spPr>
                <a:xfrm>
                  <a:off x="983875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121">
                  <a:extLst>
                    <a:ext uri="{FF2B5EF4-FFF2-40B4-BE49-F238E27FC236}">
                      <a16:creationId xmlns:a16="http://schemas.microsoft.com/office/drawing/2014/main" id="{50957875-9E91-4B8F-B83E-75BED4206999}"/>
                    </a:ext>
                  </a:extLst>
                </p:cNvPr>
                <p:cNvCxnSpPr/>
                <p:nvPr/>
              </p:nvCxnSpPr>
              <p:spPr>
                <a:xfrm>
                  <a:off x="990626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122">
                  <a:extLst>
                    <a:ext uri="{FF2B5EF4-FFF2-40B4-BE49-F238E27FC236}">
                      <a16:creationId xmlns:a16="http://schemas.microsoft.com/office/drawing/2014/main" id="{0629000C-586E-42CF-A0C0-7C691F129E62}"/>
                    </a:ext>
                  </a:extLst>
                </p:cNvPr>
                <p:cNvCxnSpPr/>
                <p:nvPr/>
              </p:nvCxnSpPr>
              <p:spPr>
                <a:xfrm>
                  <a:off x="1010878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123">
                  <a:extLst>
                    <a:ext uri="{FF2B5EF4-FFF2-40B4-BE49-F238E27FC236}">
                      <a16:creationId xmlns:a16="http://schemas.microsoft.com/office/drawing/2014/main" id="{2A817EE0-22FE-455D-8F5A-F2E94251AFCC}"/>
                    </a:ext>
                  </a:extLst>
                </p:cNvPr>
                <p:cNvCxnSpPr/>
                <p:nvPr/>
              </p:nvCxnSpPr>
              <p:spPr>
                <a:xfrm>
                  <a:off x="1024380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124">
                  <a:extLst>
                    <a:ext uri="{FF2B5EF4-FFF2-40B4-BE49-F238E27FC236}">
                      <a16:creationId xmlns:a16="http://schemas.microsoft.com/office/drawing/2014/main" id="{50514DB2-5529-40A1-AC32-0360BB739518}"/>
                    </a:ext>
                  </a:extLst>
                </p:cNvPr>
                <p:cNvCxnSpPr/>
                <p:nvPr/>
              </p:nvCxnSpPr>
              <p:spPr>
                <a:xfrm>
                  <a:off x="1031130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125">
                  <a:extLst>
                    <a:ext uri="{FF2B5EF4-FFF2-40B4-BE49-F238E27FC236}">
                      <a16:creationId xmlns:a16="http://schemas.microsoft.com/office/drawing/2014/main" id="{1E80BE4A-6A7B-436F-8B6F-74106F2220A5}"/>
                    </a:ext>
                  </a:extLst>
                </p:cNvPr>
                <p:cNvCxnSpPr/>
                <p:nvPr/>
              </p:nvCxnSpPr>
              <p:spPr>
                <a:xfrm>
                  <a:off x="1004127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126">
                  <a:extLst>
                    <a:ext uri="{FF2B5EF4-FFF2-40B4-BE49-F238E27FC236}">
                      <a16:creationId xmlns:a16="http://schemas.microsoft.com/office/drawing/2014/main" id="{D7EBACC8-314F-4E34-9361-CF239DF77329}"/>
                    </a:ext>
                  </a:extLst>
                </p:cNvPr>
                <p:cNvCxnSpPr/>
                <p:nvPr/>
              </p:nvCxnSpPr>
              <p:spPr>
                <a:xfrm>
                  <a:off x="970373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129">
                  <a:extLst>
                    <a:ext uri="{FF2B5EF4-FFF2-40B4-BE49-F238E27FC236}">
                      <a16:creationId xmlns:a16="http://schemas.microsoft.com/office/drawing/2014/main" id="{90D9BBC1-623C-43EA-A0B5-5E20D23DB89D}"/>
                    </a:ext>
                  </a:extLst>
                </p:cNvPr>
                <p:cNvCxnSpPr/>
                <p:nvPr/>
              </p:nvCxnSpPr>
              <p:spPr>
                <a:xfrm>
                  <a:off x="1044632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130">
                  <a:extLst>
                    <a:ext uri="{FF2B5EF4-FFF2-40B4-BE49-F238E27FC236}">
                      <a16:creationId xmlns:a16="http://schemas.microsoft.com/office/drawing/2014/main" id="{16D4A32A-8333-46B4-8B48-08D49A7B0300}"/>
                    </a:ext>
                  </a:extLst>
                </p:cNvPr>
                <p:cNvCxnSpPr/>
                <p:nvPr/>
              </p:nvCxnSpPr>
              <p:spPr>
                <a:xfrm>
                  <a:off x="1064885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131">
                  <a:extLst>
                    <a:ext uri="{FF2B5EF4-FFF2-40B4-BE49-F238E27FC236}">
                      <a16:creationId xmlns:a16="http://schemas.microsoft.com/office/drawing/2014/main" id="{EBC47641-5206-46E0-A7A3-A9108D47C689}"/>
                    </a:ext>
                  </a:extLst>
                </p:cNvPr>
                <p:cNvCxnSpPr/>
                <p:nvPr/>
              </p:nvCxnSpPr>
              <p:spPr>
                <a:xfrm>
                  <a:off x="108513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132">
                  <a:extLst>
                    <a:ext uri="{FF2B5EF4-FFF2-40B4-BE49-F238E27FC236}">
                      <a16:creationId xmlns:a16="http://schemas.microsoft.com/office/drawing/2014/main" id="{79F833B3-ABC1-487D-9BE0-7C8796FA7976}"/>
                    </a:ext>
                  </a:extLst>
                </p:cNvPr>
                <p:cNvCxnSpPr/>
                <p:nvPr/>
              </p:nvCxnSpPr>
              <p:spPr>
                <a:xfrm>
                  <a:off x="1051383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133">
                  <a:extLst>
                    <a:ext uri="{FF2B5EF4-FFF2-40B4-BE49-F238E27FC236}">
                      <a16:creationId xmlns:a16="http://schemas.microsoft.com/office/drawing/2014/main" id="{14BB7643-3128-4390-B171-EF71CC74EE85}"/>
                    </a:ext>
                  </a:extLst>
                </p:cNvPr>
                <p:cNvCxnSpPr/>
                <p:nvPr/>
              </p:nvCxnSpPr>
              <p:spPr>
                <a:xfrm>
                  <a:off x="1058134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134">
                  <a:extLst>
                    <a:ext uri="{FF2B5EF4-FFF2-40B4-BE49-F238E27FC236}">
                      <a16:creationId xmlns:a16="http://schemas.microsoft.com/office/drawing/2014/main" id="{63FF644A-F339-4C8C-9840-CC24E1FA747F}"/>
                    </a:ext>
                  </a:extLst>
                </p:cNvPr>
                <p:cNvCxnSpPr/>
                <p:nvPr/>
              </p:nvCxnSpPr>
              <p:spPr>
                <a:xfrm>
                  <a:off x="1078386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135">
                  <a:extLst>
                    <a:ext uri="{FF2B5EF4-FFF2-40B4-BE49-F238E27FC236}">
                      <a16:creationId xmlns:a16="http://schemas.microsoft.com/office/drawing/2014/main" id="{6A351DD2-754F-4E39-8125-889BA98D5B7D}"/>
                    </a:ext>
                  </a:extLst>
                </p:cNvPr>
                <p:cNvCxnSpPr/>
                <p:nvPr/>
              </p:nvCxnSpPr>
              <p:spPr>
                <a:xfrm>
                  <a:off x="109188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136">
                  <a:extLst>
                    <a:ext uri="{FF2B5EF4-FFF2-40B4-BE49-F238E27FC236}">
                      <a16:creationId xmlns:a16="http://schemas.microsoft.com/office/drawing/2014/main" id="{4397E472-F36B-48BA-9D1F-3AD860850449}"/>
                    </a:ext>
                  </a:extLst>
                </p:cNvPr>
                <p:cNvCxnSpPr/>
                <p:nvPr/>
              </p:nvCxnSpPr>
              <p:spPr>
                <a:xfrm>
                  <a:off x="1098639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137">
                  <a:extLst>
                    <a:ext uri="{FF2B5EF4-FFF2-40B4-BE49-F238E27FC236}">
                      <a16:creationId xmlns:a16="http://schemas.microsoft.com/office/drawing/2014/main" id="{93276696-CC2E-45D9-9F9D-36067B82F232}"/>
                    </a:ext>
                  </a:extLst>
                </p:cNvPr>
                <p:cNvCxnSpPr/>
                <p:nvPr/>
              </p:nvCxnSpPr>
              <p:spPr>
                <a:xfrm>
                  <a:off x="1071635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138">
                  <a:extLst>
                    <a:ext uri="{FF2B5EF4-FFF2-40B4-BE49-F238E27FC236}">
                      <a16:creationId xmlns:a16="http://schemas.microsoft.com/office/drawing/2014/main" id="{496C8FB6-9843-424F-B67D-6606478C72F5}"/>
                    </a:ext>
                  </a:extLst>
                </p:cNvPr>
                <p:cNvCxnSpPr/>
                <p:nvPr/>
              </p:nvCxnSpPr>
              <p:spPr>
                <a:xfrm>
                  <a:off x="1037881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142">
                  <a:extLst>
                    <a:ext uri="{FF2B5EF4-FFF2-40B4-BE49-F238E27FC236}">
                      <a16:creationId xmlns:a16="http://schemas.microsoft.com/office/drawing/2014/main" id="{18B489EE-12EA-40D6-B4F2-C7CD3A3FA3A1}"/>
                    </a:ext>
                  </a:extLst>
                </p:cNvPr>
                <p:cNvCxnSpPr/>
                <p:nvPr/>
              </p:nvCxnSpPr>
              <p:spPr>
                <a:xfrm>
                  <a:off x="1112140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143">
                  <a:extLst>
                    <a:ext uri="{FF2B5EF4-FFF2-40B4-BE49-F238E27FC236}">
                      <a16:creationId xmlns:a16="http://schemas.microsoft.com/office/drawing/2014/main" id="{DBA783DF-CD95-458D-B95D-9F672BF85003}"/>
                    </a:ext>
                  </a:extLst>
                </p:cNvPr>
                <p:cNvCxnSpPr/>
                <p:nvPr/>
              </p:nvCxnSpPr>
              <p:spPr>
                <a:xfrm>
                  <a:off x="1132393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144">
                  <a:extLst>
                    <a:ext uri="{FF2B5EF4-FFF2-40B4-BE49-F238E27FC236}">
                      <a16:creationId xmlns:a16="http://schemas.microsoft.com/office/drawing/2014/main" id="{86779D8C-8D3B-4E22-B95E-B21E9006B9E6}"/>
                    </a:ext>
                  </a:extLst>
                </p:cNvPr>
                <p:cNvCxnSpPr/>
                <p:nvPr/>
              </p:nvCxnSpPr>
              <p:spPr>
                <a:xfrm>
                  <a:off x="115264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145">
                  <a:extLst>
                    <a:ext uri="{FF2B5EF4-FFF2-40B4-BE49-F238E27FC236}">
                      <a16:creationId xmlns:a16="http://schemas.microsoft.com/office/drawing/2014/main" id="{FA471E98-339B-48FB-A38D-58F21526DF68}"/>
                    </a:ext>
                  </a:extLst>
                </p:cNvPr>
                <p:cNvCxnSpPr/>
                <p:nvPr/>
              </p:nvCxnSpPr>
              <p:spPr>
                <a:xfrm>
                  <a:off x="111889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146">
                  <a:extLst>
                    <a:ext uri="{FF2B5EF4-FFF2-40B4-BE49-F238E27FC236}">
                      <a16:creationId xmlns:a16="http://schemas.microsoft.com/office/drawing/2014/main" id="{8BA64909-759A-4796-B51D-FA153AE74FFC}"/>
                    </a:ext>
                  </a:extLst>
                </p:cNvPr>
                <p:cNvCxnSpPr/>
                <p:nvPr/>
              </p:nvCxnSpPr>
              <p:spPr>
                <a:xfrm>
                  <a:off x="112564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147">
                  <a:extLst>
                    <a:ext uri="{FF2B5EF4-FFF2-40B4-BE49-F238E27FC236}">
                      <a16:creationId xmlns:a16="http://schemas.microsoft.com/office/drawing/2014/main" id="{A693D05D-3BC7-485F-BE7A-2DFEA9BFD0C1}"/>
                    </a:ext>
                  </a:extLst>
                </p:cNvPr>
                <p:cNvCxnSpPr/>
                <p:nvPr/>
              </p:nvCxnSpPr>
              <p:spPr>
                <a:xfrm>
                  <a:off x="1145894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148">
                  <a:extLst>
                    <a:ext uri="{FF2B5EF4-FFF2-40B4-BE49-F238E27FC236}">
                      <a16:creationId xmlns:a16="http://schemas.microsoft.com/office/drawing/2014/main" id="{F4E4DFE5-116B-4576-B7F8-7F13D1B87B6A}"/>
                    </a:ext>
                  </a:extLst>
                </p:cNvPr>
                <p:cNvCxnSpPr/>
                <p:nvPr/>
              </p:nvCxnSpPr>
              <p:spPr>
                <a:xfrm>
                  <a:off x="115939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149">
                  <a:extLst>
                    <a:ext uri="{FF2B5EF4-FFF2-40B4-BE49-F238E27FC236}">
                      <a16:creationId xmlns:a16="http://schemas.microsoft.com/office/drawing/2014/main" id="{0A0C4473-A8C6-4A85-A2B3-9AAD3B21E3CB}"/>
                    </a:ext>
                  </a:extLst>
                </p:cNvPr>
                <p:cNvCxnSpPr/>
                <p:nvPr/>
              </p:nvCxnSpPr>
              <p:spPr>
                <a:xfrm>
                  <a:off x="1166148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150">
                  <a:extLst>
                    <a:ext uri="{FF2B5EF4-FFF2-40B4-BE49-F238E27FC236}">
                      <a16:creationId xmlns:a16="http://schemas.microsoft.com/office/drawing/2014/main" id="{FC51C825-617C-4BE4-A30B-BABA24CEB834}"/>
                    </a:ext>
                  </a:extLst>
                </p:cNvPr>
                <p:cNvCxnSpPr/>
                <p:nvPr/>
              </p:nvCxnSpPr>
              <p:spPr>
                <a:xfrm>
                  <a:off x="113914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151">
                  <a:extLst>
                    <a:ext uri="{FF2B5EF4-FFF2-40B4-BE49-F238E27FC236}">
                      <a16:creationId xmlns:a16="http://schemas.microsoft.com/office/drawing/2014/main" id="{DB42CA31-9D5E-46DF-9993-A8DB45398CEC}"/>
                    </a:ext>
                  </a:extLst>
                </p:cNvPr>
                <p:cNvCxnSpPr/>
                <p:nvPr/>
              </p:nvCxnSpPr>
              <p:spPr>
                <a:xfrm>
                  <a:off x="110539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142">
                  <a:extLst>
                    <a:ext uri="{FF2B5EF4-FFF2-40B4-BE49-F238E27FC236}">
                      <a16:creationId xmlns:a16="http://schemas.microsoft.com/office/drawing/2014/main" id="{02AEEE87-42CB-445A-B167-D889200AF1E6}"/>
                    </a:ext>
                  </a:extLst>
                </p:cNvPr>
                <p:cNvCxnSpPr/>
                <p:nvPr/>
              </p:nvCxnSpPr>
              <p:spPr>
                <a:xfrm>
                  <a:off x="1180289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143">
                  <a:extLst>
                    <a:ext uri="{FF2B5EF4-FFF2-40B4-BE49-F238E27FC236}">
                      <a16:creationId xmlns:a16="http://schemas.microsoft.com/office/drawing/2014/main" id="{D6E619D2-C532-4F8D-AD1A-8C4EFDBD0889}"/>
                    </a:ext>
                  </a:extLst>
                </p:cNvPr>
                <p:cNvCxnSpPr/>
                <p:nvPr/>
              </p:nvCxnSpPr>
              <p:spPr>
                <a:xfrm>
                  <a:off x="1200542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144">
                  <a:extLst>
                    <a:ext uri="{FF2B5EF4-FFF2-40B4-BE49-F238E27FC236}">
                      <a16:creationId xmlns:a16="http://schemas.microsoft.com/office/drawing/2014/main" id="{EAB74297-3501-40D0-B14C-8ABF7F360496}"/>
                    </a:ext>
                  </a:extLst>
                </p:cNvPr>
                <p:cNvCxnSpPr/>
                <p:nvPr/>
              </p:nvCxnSpPr>
              <p:spPr>
                <a:xfrm>
                  <a:off x="1220794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145">
                  <a:extLst>
                    <a:ext uri="{FF2B5EF4-FFF2-40B4-BE49-F238E27FC236}">
                      <a16:creationId xmlns:a16="http://schemas.microsoft.com/office/drawing/2014/main" id="{84ADB8AF-4C94-4789-A005-08445E80F3FA}"/>
                    </a:ext>
                  </a:extLst>
                </p:cNvPr>
                <p:cNvCxnSpPr/>
                <p:nvPr/>
              </p:nvCxnSpPr>
              <p:spPr>
                <a:xfrm>
                  <a:off x="1187040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146">
                  <a:extLst>
                    <a:ext uri="{FF2B5EF4-FFF2-40B4-BE49-F238E27FC236}">
                      <a16:creationId xmlns:a16="http://schemas.microsoft.com/office/drawing/2014/main" id="{E07CD898-D7F8-428A-8C92-A2D074AAA1DF}"/>
                    </a:ext>
                  </a:extLst>
                </p:cNvPr>
                <p:cNvCxnSpPr/>
                <p:nvPr/>
              </p:nvCxnSpPr>
              <p:spPr>
                <a:xfrm>
                  <a:off x="1193791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147">
                  <a:extLst>
                    <a:ext uri="{FF2B5EF4-FFF2-40B4-BE49-F238E27FC236}">
                      <a16:creationId xmlns:a16="http://schemas.microsoft.com/office/drawing/2014/main" id="{3D3F5DD2-A24E-4732-B984-D2428EDD9B4D}"/>
                    </a:ext>
                  </a:extLst>
                </p:cNvPr>
                <p:cNvCxnSpPr/>
                <p:nvPr/>
              </p:nvCxnSpPr>
              <p:spPr>
                <a:xfrm>
                  <a:off x="1214043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148">
                  <a:extLst>
                    <a:ext uri="{FF2B5EF4-FFF2-40B4-BE49-F238E27FC236}">
                      <a16:creationId xmlns:a16="http://schemas.microsoft.com/office/drawing/2014/main" id="{7E4B3904-A1D0-438B-852E-03E56929A996}"/>
                    </a:ext>
                  </a:extLst>
                </p:cNvPr>
                <p:cNvCxnSpPr/>
                <p:nvPr/>
              </p:nvCxnSpPr>
              <p:spPr>
                <a:xfrm>
                  <a:off x="1227545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149">
                  <a:extLst>
                    <a:ext uri="{FF2B5EF4-FFF2-40B4-BE49-F238E27FC236}">
                      <a16:creationId xmlns:a16="http://schemas.microsoft.com/office/drawing/2014/main" id="{92DC0251-8AEB-412C-B5E6-56E2581A8F0C}"/>
                    </a:ext>
                  </a:extLst>
                </p:cNvPr>
                <p:cNvCxnSpPr/>
                <p:nvPr/>
              </p:nvCxnSpPr>
              <p:spPr>
                <a:xfrm>
                  <a:off x="1234297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150">
                  <a:extLst>
                    <a:ext uri="{FF2B5EF4-FFF2-40B4-BE49-F238E27FC236}">
                      <a16:creationId xmlns:a16="http://schemas.microsoft.com/office/drawing/2014/main" id="{7E3AB1EF-36AA-4D9B-9508-246C9648F6CD}"/>
                    </a:ext>
                  </a:extLst>
                </p:cNvPr>
                <p:cNvCxnSpPr/>
                <p:nvPr/>
              </p:nvCxnSpPr>
              <p:spPr>
                <a:xfrm>
                  <a:off x="1207292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151">
                  <a:extLst>
                    <a:ext uri="{FF2B5EF4-FFF2-40B4-BE49-F238E27FC236}">
                      <a16:creationId xmlns:a16="http://schemas.microsoft.com/office/drawing/2014/main" id="{9883939C-7BFE-461D-A8AF-45024EDBA10C}"/>
                    </a:ext>
                  </a:extLst>
                </p:cNvPr>
                <p:cNvCxnSpPr/>
                <p:nvPr/>
              </p:nvCxnSpPr>
              <p:spPr>
                <a:xfrm>
                  <a:off x="1173538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1" name="TextBox 169">
                <a:extLst>
                  <a:ext uri="{FF2B5EF4-FFF2-40B4-BE49-F238E27FC236}">
                    <a16:creationId xmlns:a16="http://schemas.microsoft.com/office/drawing/2014/main" id="{0D437043-27E3-4E13-81ED-423F784D2988}"/>
                  </a:ext>
                </a:extLst>
              </p:cNvPr>
              <p:cNvSpPr txBox="1"/>
              <p:nvPr/>
            </p:nvSpPr>
            <p:spPr>
              <a:xfrm>
                <a:off x="4084247" y="649472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62" name="TextBox 170">
                <a:extLst>
                  <a:ext uri="{FF2B5EF4-FFF2-40B4-BE49-F238E27FC236}">
                    <a16:creationId xmlns:a16="http://schemas.microsoft.com/office/drawing/2014/main" id="{F7202754-C963-49A5-8C5D-EE59F84A4D6D}"/>
                  </a:ext>
                </a:extLst>
              </p:cNvPr>
              <p:cNvSpPr txBox="1"/>
              <p:nvPr/>
            </p:nvSpPr>
            <p:spPr>
              <a:xfrm>
                <a:off x="4751333" y="649472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Ter</a:t>
                </a:r>
              </a:p>
            </p:txBody>
          </p:sp>
          <p:sp>
            <p:nvSpPr>
              <p:cNvPr id="163" name="TextBox 172">
                <a:extLst>
                  <a:ext uri="{FF2B5EF4-FFF2-40B4-BE49-F238E27FC236}">
                    <a16:creationId xmlns:a16="http://schemas.microsoft.com/office/drawing/2014/main" id="{95C7875C-B848-4AA3-A076-B9B044FA8FC3}"/>
                  </a:ext>
                </a:extLst>
              </p:cNvPr>
              <p:cNvSpPr txBox="1"/>
              <p:nvPr/>
            </p:nvSpPr>
            <p:spPr>
              <a:xfrm>
                <a:off x="5382285" y="649472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68" name="TextBox 176">
                <a:extLst>
                  <a:ext uri="{FF2B5EF4-FFF2-40B4-BE49-F238E27FC236}">
                    <a16:creationId xmlns:a16="http://schemas.microsoft.com/office/drawing/2014/main" id="{03B16BFB-E4BE-4DD5-BA5E-E119A9761A5F}"/>
                  </a:ext>
                </a:extLst>
              </p:cNvPr>
              <p:cNvSpPr txBox="1"/>
              <p:nvPr/>
            </p:nvSpPr>
            <p:spPr>
              <a:xfrm>
                <a:off x="6072582" y="649472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Qui</a:t>
                </a:r>
              </a:p>
            </p:txBody>
          </p:sp>
          <p:sp>
            <p:nvSpPr>
              <p:cNvPr id="169" name="TextBox 177">
                <a:extLst>
                  <a:ext uri="{FF2B5EF4-FFF2-40B4-BE49-F238E27FC236}">
                    <a16:creationId xmlns:a16="http://schemas.microsoft.com/office/drawing/2014/main" id="{02981CEA-C8A7-4FCC-9B3E-1332EC639355}"/>
                  </a:ext>
                </a:extLst>
              </p:cNvPr>
              <p:cNvSpPr txBox="1"/>
              <p:nvPr/>
            </p:nvSpPr>
            <p:spPr>
              <a:xfrm>
                <a:off x="6749484" y="649472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  <p:sp>
            <p:nvSpPr>
              <p:cNvPr id="170" name="TextBox 179">
                <a:extLst>
                  <a:ext uri="{FF2B5EF4-FFF2-40B4-BE49-F238E27FC236}">
                    <a16:creationId xmlns:a16="http://schemas.microsoft.com/office/drawing/2014/main" id="{182E860F-816B-4003-B2A2-0D7E68419591}"/>
                  </a:ext>
                </a:extLst>
              </p:cNvPr>
              <p:cNvSpPr txBox="1"/>
              <p:nvPr/>
            </p:nvSpPr>
            <p:spPr>
              <a:xfrm>
                <a:off x="7419412" y="649472"/>
                <a:ext cx="415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Sab</a:t>
                </a:r>
              </a:p>
            </p:txBody>
          </p:sp>
          <p:sp>
            <p:nvSpPr>
              <p:cNvPr id="171" name="TextBox 180">
                <a:extLst>
                  <a:ext uri="{FF2B5EF4-FFF2-40B4-BE49-F238E27FC236}">
                    <a16:creationId xmlns:a16="http://schemas.microsoft.com/office/drawing/2014/main" id="{09510EE9-1718-4286-8C34-C7D694893073}"/>
                  </a:ext>
                </a:extLst>
              </p:cNvPr>
              <p:cNvSpPr txBox="1"/>
              <p:nvPr/>
            </p:nvSpPr>
            <p:spPr>
              <a:xfrm>
                <a:off x="8025815" y="649472"/>
                <a:ext cx="490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Dom</a:t>
                </a:r>
              </a:p>
            </p:txBody>
          </p:sp>
          <p:sp>
            <p:nvSpPr>
              <p:cNvPr id="172" name="TextBox 169">
                <a:extLst>
                  <a:ext uri="{FF2B5EF4-FFF2-40B4-BE49-F238E27FC236}">
                    <a16:creationId xmlns:a16="http://schemas.microsoft.com/office/drawing/2014/main" id="{3BD24D8F-84D4-467F-970C-11DB9F802682}"/>
                  </a:ext>
                </a:extLst>
              </p:cNvPr>
              <p:cNvSpPr txBox="1"/>
              <p:nvPr/>
            </p:nvSpPr>
            <p:spPr>
              <a:xfrm>
                <a:off x="8747968" y="654633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73" name="TextBox 170">
                <a:extLst>
                  <a:ext uri="{FF2B5EF4-FFF2-40B4-BE49-F238E27FC236}">
                    <a16:creationId xmlns:a16="http://schemas.microsoft.com/office/drawing/2014/main" id="{2757E830-B65F-414C-BC9D-35C9689DF111}"/>
                  </a:ext>
                </a:extLst>
              </p:cNvPr>
              <p:cNvSpPr txBox="1"/>
              <p:nvPr/>
            </p:nvSpPr>
            <p:spPr>
              <a:xfrm>
                <a:off x="9415054" y="654633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Ter</a:t>
                </a:r>
              </a:p>
            </p:txBody>
          </p:sp>
          <p:sp>
            <p:nvSpPr>
              <p:cNvPr id="174" name="TextBox 172">
                <a:extLst>
                  <a:ext uri="{FF2B5EF4-FFF2-40B4-BE49-F238E27FC236}">
                    <a16:creationId xmlns:a16="http://schemas.microsoft.com/office/drawing/2014/main" id="{EB48867B-29A4-4A99-9196-031285B3E320}"/>
                  </a:ext>
                </a:extLst>
              </p:cNvPr>
              <p:cNvSpPr txBox="1"/>
              <p:nvPr/>
            </p:nvSpPr>
            <p:spPr>
              <a:xfrm>
                <a:off x="10046006" y="654633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75" name="TextBox 176">
                <a:extLst>
                  <a:ext uri="{FF2B5EF4-FFF2-40B4-BE49-F238E27FC236}">
                    <a16:creationId xmlns:a16="http://schemas.microsoft.com/office/drawing/2014/main" id="{B5E528D7-B832-4BD6-B7A9-EECA952EDD5F}"/>
                  </a:ext>
                </a:extLst>
              </p:cNvPr>
              <p:cNvSpPr txBox="1"/>
              <p:nvPr/>
            </p:nvSpPr>
            <p:spPr>
              <a:xfrm>
                <a:off x="10736303" y="654633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Qui</a:t>
                </a:r>
              </a:p>
            </p:txBody>
          </p:sp>
          <p:sp>
            <p:nvSpPr>
              <p:cNvPr id="176" name="TextBox 177">
                <a:extLst>
                  <a:ext uri="{FF2B5EF4-FFF2-40B4-BE49-F238E27FC236}">
                    <a16:creationId xmlns:a16="http://schemas.microsoft.com/office/drawing/2014/main" id="{7015DD7E-B31D-4DF8-BF5E-B9242B86386A}"/>
                  </a:ext>
                </a:extLst>
              </p:cNvPr>
              <p:cNvSpPr txBox="1"/>
              <p:nvPr/>
            </p:nvSpPr>
            <p:spPr>
              <a:xfrm>
                <a:off x="11413205" y="654633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</p:grpSp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2A04A58E-0B31-403D-82A0-920FD76CFD7B}"/>
                </a:ext>
              </a:extLst>
            </p:cNvPr>
            <p:cNvSpPr txBox="1"/>
            <p:nvPr/>
          </p:nvSpPr>
          <p:spPr>
            <a:xfrm>
              <a:off x="6807346" y="732172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19/10</a:t>
              </a:r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58FD9413-F0F7-4E02-BF7D-B43014EBB799}"/>
                </a:ext>
              </a:extLst>
            </p:cNvPr>
            <p:cNvSpPr txBox="1"/>
            <p:nvPr/>
          </p:nvSpPr>
          <p:spPr>
            <a:xfrm>
              <a:off x="8523669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22/10</a:t>
              </a:r>
            </a:p>
          </p:txBody>
        </p:sp>
        <p:sp>
          <p:nvSpPr>
            <p:cNvPr id="158" name="CaixaDeTexto 157">
              <a:extLst>
                <a:ext uri="{FF2B5EF4-FFF2-40B4-BE49-F238E27FC236}">
                  <a16:creationId xmlns:a16="http://schemas.microsoft.com/office/drawing/2014/main" id="{01EC2166-1172-4DE5-AB12-6EB5C8546F04}"/>
                </a:ext>
              </a:extLst>
            </p:cNvPr>
            <p:cNvSpPr txBox="1"/>
            <p:nvPr/>
          </p:nvSpPr>
          <p:spPr>
            <a:xfrm>
              <a:off x="11481338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26/10</a:t>
              </a:r>
            </a:p>
          </p:txBody>
        </p:sp>
        <p:sp>
          <p:nvSpPr>
            <p:cNvPr id="159" name="CaixaDeTexto 158">
              <a:extLst>
                <a:ext uri="{FF2B5EF4-FFF2-40B4-BE49-F238E27FC236}">
                  <a16:creationId xmlns:a16="http://schemas.microsoft.com/office/drawing/2014/main" id="{AB9314EE-08F8-424B-A466-D0F72E19A4EA}"/>
                </a:ext>
              </a:extLst>
            </p:cNvPr>
            <p:cNvSpPr txBox="1"/>
            <p:nvPr/>
          </p:nvSpPr>
          <p:spPr>
            <a:xfrm>
              <a:off x="3846554" y="737301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15/10</a:t>
              </a:r>
            </a:p>
          </p:txBody>
        </p:sp>
      </p:grp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F57740EA-D760-4C58-B821-1D79CD31C8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009850"/>
              </p:ext>
            </p:extLst>
          </p:nvPr>
        </p:nvGraphicFramePr>
        <p:xfrm>
          <a:off x="3952916" y="999285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Worksheet" r:id="rId6" imgW="8013577" imgH="2832275" progId="Excel.Sheet.12">
                  <p:link updateAutomatic="1"/>
                </p:oleObj>
              </mc:Choice>
              <mc:Fallback>
                <p:oleObj name="Worksheet" r:id="rId6" imgW="8013577" imgH="2832275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F57740EA-D760-4C58-B821-1D79CD31C8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52916" y="999285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1A3DDB47-C1D4-48D7-ADED-56B2E29387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520332"/>
              </p:ext>
            </p:extLst>
          </p:nvPr>
        </p:nvGraphicFramePr>
        <p:xfrm>
          <a:off x="3952916" y="3908588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Worksheet" r:id="rId8" imgW="8013577" imgH="2832275" progId="Excel.Sheet.12">
                  <p:link updateAutomatic="1"/>
                </p:oleObj>
              </mc:Choice>
              <mc:Fallback>
                <p:oleObj name="Worksheet" r:id="rId8" imgW="8013577" imgH="2832275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1A3DDB47-C1D4-48D7-ADED-56B2E29387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52916" y="3908588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61594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F1D3E77-85F6-406F-8705-B6653A1F3081}"/>
              </a:ext>
            </a:extLst>
          </p:cNvPr>
          <p:cNvCxnSpPr>
            <a:cxnSpLocks/>
          </p:cNvCxnSpPr>
          <p:nvPr/>
        </p:nvCxnSpPr>
        <p:spPr>
          <a:xfrm>
            <a:off x="3758940" y="202380"/>
            <a:ext cx="20437" cy="6387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F199D372-1972-48CD-B629-813AB7FC67D0}"/>
              </a:ext>
            </a:extLst>
          </p:cNvPr>
          <p:cNvSpPr txBox="1">
            <a:spLocks/>
          </p:cNvSpPr>
          <p:nvPr/>
        </p:nvSpPr>
        <p:spPr>
          <a:xfrm>
            <a:off x="125862" y="83530"/>
            <a:ext cx="3734748" cy="594302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Produto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Autorizador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ADD7F16-89AD-46BC-88EE-9C968EECA3D9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3704621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Report de Atividades x Planejamento</a:t>
            </a:r>
            <a:endParaRPr lang="uk-UA" sz="1600" dirty="0"/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7C755306-A7E4-4D5B-92F6-76B43006CEB2}"/>
              </a:ext>
            </a:extLst>
          </p:cNvPr>
          <p:cNvSpPr/>
          <p:nvPr/>
        </p:nvSpPr>
        <p:spPr>
          <a:xfrm>
            <a:off x="1916020" y="1077244"/>
            <a:ext cx="1703841" cy="1271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31">
            <a:extLst>
              <a:ext uri="{FF2B5EF4-FFF2-40B4-BE49-F238E27FC236}">
                <a16:creationId xmlns:a16="http://schemas.microsoft.com/office/drawing/2014/main" id="{387284FA-C6E8-4C35-82A5-91E3E69BBFC5}"/>
              </a:ext>
            </a:extLst>
          </p:cNvPr>
          <p:cNvSpPr/>
          <p:nvPr/>
        </p:nvSpPr>
        <p:spPr>
          <a:xfrm>
            <a:off x="1916019" y="1272554"/>
            <a:ext cx="1703841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Fred Farias</a:t>
            </a:r>
          </a:p>
        </p:txBody>
      </p:sp>
      <p:sp>
        <p:nvSpPr>
          <p:cNvPr id="167" name="Rectangle 32">
            <a:extLst>
              <a:ext uri="{FF2B5EF4-FFF2-40B4-BE49-F238E27FC236}">
                <a16:creationId xmlns:a16="http://schemas.microsoft.com/office/drawing/2014/main" id="{ECBEED2E-3807-4CF7-BA9A-797A3D966696}"/>
              </a:ext>
            </a:extLst>
          </p:cNvPr>
          <p:cNvSpPr/>
          <p:nvPr/>
        </p:nvSpPr>
        <p:spPr>
          <a:xfrm>
            <a:off x="1916020" y="1535828"/>
            <a:ext cx="1678125" cy="677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i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Líder/Coord./Dev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0730A74-C9F5-4E9A-B7C2-D4EB1B1FF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961496"/>
              </p:ext>
            </p:extLst>
          </p:nvPr>
        </p:nvGraphicFramePr>
        <p:xfrm>
          <a:off x="207496" y="2425001"/>
          <a:ext cx="341704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3">
                  <a:extLst>
                    <a:ext uri="{9D8B030D-6E8A-4147-A177-3AD203B41FA5}">
                      <a16:colId xmlns:a16="http://schemas.microsoft.com/office/drawing/2014/main" val="2129890413"/>
                    </a:ext>
                  </a:extLst>
                </a:gridCol>
                <a:gridCol w="1708523">
                  <a:extLst>
                    <a:ext uri="{9D8B030D-6E8A-4147-A177-3AD203B41FA5}">
                      <a16:colId xmlns:a16="http://schemas.microsoft.com/office/drawing/2014/main" val="4020646676"/>
                    </a:ext>
                  </a:extLst>
                </a:gridCol>
              </a:tblGrid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SKILLS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NÍVEL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1315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Java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3400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351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.Net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8783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Banco de Dados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54984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Infraestrutura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511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Arquitetura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32098"/>
                  </a:ext>
                </a:extLst>
              </a:tr>
            </a:tbl>
          </a:graphicData>
        </a:graphic>
      </p:graphicFrame>
      <p:pic>
        <p:nvPicPr>
          <p:cNvPr id="164" name="Imagem 163">
            <a:extLst>
              <a:ext uri="{FF2B5EF4-FFF2-40B4-BE49-F238E27FC236}">
                <a16:creationId xmlns:a16="http://schemas.microsoft.com/office/drawing/2014/main" id="{A2E9DA88-060A-4A3A-82DB-34724D1C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22" y="1069683"/>
            <a:ext cx="1684056" cy="1279149"/>
          </a:xfrm>
          <a:prstGeom prst="rect">
            <a:avLst/>
          </a:prstGeom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1E474FA8-A4AF-4E3C-B266-B7B9D23E0E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185275"/>
              </p:ext>
            </p:extLst>
          </p:nvPr>
        </p:nvGraphicFramePr>
        <p:xfrm>
          <a:off x="3949200" y="39096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Worksheet" r:id="rId4" imgW="8013577" imgH="2832275" progId="Excel.Sheet.12">
                  <p:link updateAutomatic="1"/>
                </p:oleObj>
              </mc:Choice>
              <mc:Fallback>
                <p:oleObj name="Worksheet" r:id="rId4" imgW="8013577" imgH="2832275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1E474FA8-A4AF-4E3C-B266-B7B9D23E0E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9200" y="39096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B50BD94C-E585-48E2-AFD7-4E67E867F3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60448"/>
              </p:ext>
            </p:extLst>
          </p:nvPr>
        </p:nvGraphicFramePr>
        <p:xfrm>
          <a:off x="3949200" y="10044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Worksheet" r:id="rId6" imgW="8013577" imgH="2832275" progId="Excel.Sheet.12">
                  <p:link updateAutomatic="1"/>
                </p:oleObj>
              </mc:Choice>
              <mc:Fallback>
                <p:oleObj name="Worksheet" r:id="rId6" imgW="8013577" imgH="2832275" progId="Excel.Sheet.12">
                  <p:link updateAutomatic="1"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B50BD94C-E585-48E2-AFD7-4E67E867F3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49200" y="10044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9CF4B4B-C9B7-4895-870B-4A23CF060B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206767"/>
              </p:ext>
            </p:extLst>
          </p:nvPr>
        </p:nvGraphicFramePr>
        <p:xfrm>
          <a:off x="198000" y="4755600"/>
          <a:ext cx="335915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Worksheet" r:id="rId8" imgW="3359310" imgH="2032175" progId="Excel.Sheet.12">
                  <p:link updateAutomatic="1"/>
                </p:oleObj>
              </mc:Choice>
              <mc:Fallback>
                <p:oleObj name="Worksheet" r:id="rId8" imgW="3359310" imgH="2032175" progId="Excel.Sheet.12">
                  <p:link updateAutomatic="1"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09CF4B4B-C9B7-4895-870B-4A23CF060B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8000" y="4755600"/>
                        <a:ext cx="3359150" cy="20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A792F332-B29B-40D6-B902-9C6E19922090}"/>
              </a:ext>
            </a:extLst>
          </p:cNvPr>
          <p:cNvGrpSpPr/>
          <p:nvPr/>
        </p:nvGrpSpPr>
        <p:grpSpPr>
          <a:xfrm>
            <a:off x="3846554" y="13368"/>
            <a:ext cx="8192499" cy="954765"/>
            <a:chOff x="3846554" y="13368"/>
            <a:chExt cx="8192499" cy="954765"/>
          </a:xfrm>
        </p:grpSpPr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59619769-B7D6-4046-BB4B-1A877A30F0AB}"/>
                </a:ext>
              </a:extLst>
            </p:cNvPr>
            <p:cNvGrpSpPr/>
            <p:nvPr/>
          </p:nvGrpSpPr>
          <p:grpSpPr>
            <a:xfrm>
              <a:off x="3971770" y="13368"/>
              <a:ext cx="7938464" cy="685517"/>
              <a:chOff x="3971770" y="649472"/>
              <a:chExt cx="7938464" cy="685517"/>
            </a:xfrm>
          </p:grpSpPr>
          <p:grpSp>
            <p:nvGrpSpPr>
              <p:cNvPr id="159" name="Agrupar 158">
                <a:extLst>
                  <a:ext uri="{FF2B5EF4-FFF2-40B4-BE49-F238E27FC236}">
                    <a16:creationId xmlns:a16="http://schemas.microsoft.com/office/drawing/2014/main" id="{101FFC37-B739-482D-A90E-0A74770AC321}"/>
                  </a:ext>
                </a:extLst>
              </p:cNvPr>
              <p:cNvGrpSpPr/>
              <p:nvPr/>
            </p:nvGrpSpPr>
            <p:grpSpPr>
              <a:xfrm>
                <a:off x="3971770" y="916125"/>
                <a:ext cx="7938464" cy="418864"/>
                <a:chOff x="4235567" y="1210638"/>
                <a:chExt cx="8107407" cy="572332"/>
              </a:xfrm>
            </p:grpSpPr>
            <p:cxnSp>
              <p:nvCxnSpPr>
                <p:cNvPr id="183" name="Straight Connector 19">
                  <a:extLst>
                    <a:ext uri="{FF2B5EF4-FFF2-40B4-BE49-F238E27FC236}">
                      <a16:creationId xmlns:a16="http://schemas.microsoft.com/office/drawing/2014/main" id="{984A3051-DA5E-4952-9401-2B28FD7B4611}"/>
                    </a:ext>
                  </a:extLst>
                </p:cNvPr>
                <p:cNvCxnSpPr/>
                <p:nvPr/>
              </p:nvCxnSpPr>
              <p:spPr>
                <a:xfrm>
                  <a:off x="43705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20">
                  <a:extLst>
                    <a:ext uri="{FF2B5EF4-FFF2-40B4-BE49-F238E27FC236}">
                      <a16:creationId xmlns:a16="http://schemas.microsoft.com/office/drawing/2014/main" id="{E840F1A2-46B0-4635-8BE1-527B6F54DBAB}"/>
                    </a:ext>
                  </a:extLst>
                </p:cNvPr>
                <p:cNvCxnSpPr/>
                <p:nvPr/>
              </p:nvCxnSpPr>
              <p:spPr>
                <a:xfrm>
                  <a:off x="457310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21">
                  <a:extLst>
                    <a:ext uri="{FF2B5EF4-FFF2-40B4-BE49-F238E27FC236}">
                      <a16:creationId xmlns:a16="http://schemas.microsoft.com/office/drawing/2014/main" id="{B4B5DE46-10A8-4793-9706-ED92B7C76F12}"/>
                    </a:ext>
                  </a:extLst>
                </p:cNvPr>
                <p:cNvCxnSpPr/>
                <p:nvPr/>
              </p:nvCxnSpPr>
              <p:spPr>
                <a:xfrm>
                  <a:off x="477563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22">
                  <a:extLst>
                    <a:ext uri="{FF2B5EF4-FFF2-40B4-BE49-F238E27FC236}">
                      <a16:creationId xmlns:a16="http://schemas.microsoft.com/office/drawing/2014/main" id="{69346F52-80E8-43C9-8D6A-33DD580B0A7C}"/>
                    </a:ext>
                  </a:extLst>
                </p:cNvPr>
                <p:cNvCxnSpPr/>
                <p:nvPr/>
              </p:nvCxnSpPr>
              <p:spPr>
                <a:xfrm>
                  <a:off x="443809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23">
                  <a:extLst>
                    <a:ext uri="{FF2B5EF4-FFF2-40B4-BE49-F238E27FC236}">
                      <a16:creationId xmlns:a16="http://schemas.microsoft.com/office/drawing/2014/main" id="{E77EB2D6-0B57-4C76-81D3-F7270044DBD1}"/>
                    </a:ext>
                  </a:extLst>
                </p:cNvPr>
                <p:cNvCxnSpPr/>
                <p:nvPr/>
              </p:nvCxnSpPr>
              <p:spPr>
                <a:xfrm>
                  <a:off x="45056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24">
                  <a:extLst>
                    <a:ext uri="{FF2B5EF4-FFF2-40B4-BE49-F238E27FC236}">
                      <a16:creationId xmlns:a16="http://schemas.microsoft.com/office/drawing/2014/main" id="{0025FF58-5EBA-4D0A-9C6A-A6B4C0BEA881}"/>
                    </a:ext>
                  </a:extLst>
                </p:cNvPr>
                <p:cNvCxnSpPr/>
                <p:nvPr/>
              </p:nvCxnSpPr>
              <p:spPr>
                <a:xfrm>
                  <a:off x="47081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25">
                  <a:extLst>
                    <a:ext uri="{FF2B5EF4-FFF2-40B4-BE49-F238E27FC236}">
                      <a16:creationId xmlns:a16="http://schemas.microsoft.com/office/drawing/2014/main" id="{847AEB93-0666-4C1C-8504-CD30B3DD5790}"/>
                    </a:ext>
                  </a:extLst>
                </p:cNvPr>
                <p:cNvCxnSpPr/>
                <p:nvPr/>
              </p:nvCxnSpPr>
              <p:spPr>
                <a:xfrm>
                  <a:off x="48431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26">
                  <a:extLst>
                    <a:ext uri="{FF2B5EF4-FFF2-40B4-BE49-F238E27FC236}">
                      <a16:creationId xmlns:a16="http://schemas.microsoft.com/office/drawing/2014/main" id="{B1353B37-54CD-4260-85F5-026535394D22}"/>
                    </a:ext>
                  </a:extLst>
                </p:cNvPr>
                <p:cNvCxnSpPr/>
                <p:nvPr/>
              </p:nvCxnSpPr>
              <p:spPr>
                <a:xfrm>
                  <a:off x="491064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27">
                  <a:extLst>
                    <a:ext uri="{FF2B5EF4-FFF2-40B4-BE49-F238E27FC236}">
                      <a16:creationId xmlns:a16="http://schemas.microsoft.com/office/drawing/2014/main" id="{05DAD3F7-C4D0-45F0-A468-58C9279B971E}"/>
                    </a:ext>
                  </a:extLst>
                </p:cNvPr>
                <p:cNvCxnSpPr/>
                <p:nvPr/>
              </p:nvCxnSpPr>
              <p:spPr>
                <a:xfrm>
                  <a:off x="46406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28">
                  <a:extLst>
                    <a:ext uri="{FF2B5EF4-FFF2-40B4-BE49-F238E27FC236}">
                      <a16:creationId xmlns:a16="http://schemas.microsoft.com/office/drawing/2014/main" id="{1DC2A072-9A61-49AF-A979-D0EB2D8FA999}"/>
                    </a:ext>
                  </a:extLst>
                </p:cNvPr>
                <p:cNvCxnSpPr/>
                <p:nvPr/>
              </p:nvCxnSpPr>
              <p:spPr>
                <a:xfrm>
                  <a:off x="43030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29">
                  <a:extLst>
                    <a:ext uri="{FF2B5EF4-FFF2-40B4-BE49-F238E27FC236}">
                      <a16:creationId xmlns:a16="http://schemas.microsoft.com/office/drawing/2014/main" id="{22AEB883-D75B-47B6-96AB-E4C8EF051552}"/>
                    </a:ext>
                  </a:extLst>
                </p:cNvPr>
                <p:cNvCxnSpPr/>
                <p:nvPr/>
              </p:nvCxnSpPr>
              <p:spPr>
                <a:xfrm>
                  <a:off x="423556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">
                  <a:extLst>
                    <a:ext uri="{FF2B5EF4-FFF2-40B4-BE49-F238E27FC236}">
                      <a16:creationId xmlns:a16="http://schemas.microsoft.com/office/drawing/2014/main" id="{F14C7EC2-16BC-40EE-9DFE-829B520A5D83}"/>
                    </a:ext>
                  </a:extLst>
                </p:cNvPr>
                <p:cNvCxnSpPr/>
                <p:nvPr/>
              </p:nvCxnSpPr>
              <p:spPr>
                <a:xfrm>
                  <a:off x="50456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3">
                  <a:extLst>
                    <a:ext uri="{FF2B5EF4-FFF2-40B4-BE49-F238E27FC236}">
                      <a16:creationId xmlns:a16="http://schemas.microsoft.com/office/drawing/2014/main" id="{0A5F5F15-B6BD-4066-959B-4096BA9B676D}"/>
                    </a:ext>
                  </a:extLst>
                </p:cNvPr>
                <p:cNvCxnSpPr/>
                <p:nvPr/>
              </p:nvCxnSpPr>
              <p:spPr>
                <a:xfrm>
                  <a:off x="5248191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4">
                  <a:extLst>
                    <a:ext uri="{FF2B5EF4-FFF2-40B4-BE49-F238E27FC236}">
                      <a16:creationId xmlns:a16="http://schemas.microsoft.com/office/drawing/2014/main" id="{DA83257D-8A6B-4242-8DCD-F2E7E75A100B}"/>
                    </a:ext>
                  </a:extLst>
                </p:cNvPr>
                <p:cNvCxnSpPr/>
                <p:nvPr/>
              </p:nvCxnSpPr>
              <p:spPr>
                <a:xfrm>
                  <a:off x="545071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5">
                  <a:extLst>
                    <a:ext uri="{FF2B5EF4-FFF2-40B4-BE49-F238E27FC236}">
                      <a16:creationId xmlns:a16="http://schemas.microsoft.com/office/drawing/2014/main" id="{5AB0B1C8-0A1A-498E-996E-C4F9A9989D7F}"/>
                    </a:ext>
                  </a:extLst>
                </p:cNvPr>
                <p:cNvCxnSpPr/>
                <p:nvPr/>
              </p:nvCxnSpPr>
              <p:spPr>
                <a:xfrm>
                  <a:off x="511317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6">
                  <a:extLst>
                    <a:ext uri="{FF2B5EF4-FFF2-40B4-BE49-F238E27FC236}">
                      <a16:creationId xmlns:a16="http://schemas.microsoft.com/office/drawing/2014/main" id="{08F1CF3B-F54A-424A-804E-F3962C0C5A8E}"/>
                    </a:ext>
                  </a:extLst>
                </p:cNvPr>
                <p:cNvCxnSpPr/>
                <p:nvPr/>
              </p:nvCxnSpPr>
              <p:spPr>
                <a:xfrm>
                  <a:off x="518068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7">
                  <a:extLst>
                    <a:ext uri="{FF2B5EF4-FFF2-40B4-BE49-F238E27FC236}">
                      <a16:creationId xmlns:a16="http://schemas.microsoft.com/office/drawing/2014/main" id="{70428F5E-1FDB-4664-8957-65DFBBBFB877}"/>
                    </a:ext>
                  </a:extLst>
                </p:cNvPr>
                <p:cNvCxnSpPr/>
                <p:nvPr/>
              </p:nvCxnSpPr>
              <p:spPr>
                <a:xfrm>
                  <a:off x="538320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8">
                  <a:extLst>
                    <a:ext uri="{FF2B5EF4-FFF2-40B4-BE49-F238E27FC236}">
                      <a16:creationId xmlns:a16="http://schemas.microsoft.com/office/drawing/2014/main" id="{AA323D6B-2D3D-43EB-A114-4BFD6194D2C9}"/>
                    </a:ext>
                  </a:extLst>
                </p:cNvPr>
                <p:cNvCxnSpPr/>
                <p:nvPr/>
              </p:nvCxnSpPr>
              <p:spPr>
                <a:xfrm>
                  <a:off x="551822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9">
                  <a:extLst>
                    <a:ext uri="{FF2B5EF4-FFF2-40B4-BE49-F238E27FC236}">
                      <a16:creationId xmlns:a16="http://schemas.microsoft.com/office/drawing/2014/main" id="{E0F09D0A-101F-401B-95F2-C64C6206BEDB}"/>
                    </a:ext>
                  </a:extLst>
                </p:cNvPr>
                <p:cNvCxnSpPr/>
                <p:nvPr/>
              </p:nvCxnSpPr>
              <p:spPr>
                <a:xfrm>
                  <a:off x="558573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40">
                  <a:extLst>
                    <a:ext uri="{FF2B5EF4-FFF2-40B4-BE49-F238E27FC236}">
                      <a16:creationId xmlns:a16="http://schemas.microsoft.com/office/drawing/2014/main" id="{73B2F517-8F9E-407A-B1D0-F4D7322D6A8F}"/>
                    </a:ext>
                  </a:extLst>
                </p:cNvPr>
                <p:cNvCxnSpPr/>
                <p:nvPr/>
              </p:nvCxnSpPr>
              <p:spPr>
                <a:xfrm>
                  <a:off x="531569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41">
                  <a:extLst>
                    <a:ext uri="{FF2B5EF4-FFF2-40B4-BE49-F238E27FC236}">
                      <a16:creationId xmlns:a16="http://schemas.microsoft.com/office/drawing/2014/main" id="{241AB58C-595C-497C-935D-2C7F53AC0800}"/>
                    </a:ext>
                  </a:extLst>
                </p:cNvPr>
                <p:cNvCxnSpPr/>
                <p:nvPr/>
              </p:nvCxnSpPr>
              <p:spPr>
                <a:xfrm>
                  <a:off x="49781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44">
                  <a:extLst>
                    <a:ext uri="{FF2B5EF4-FFF2-40B4-BE49-F238E27FC236}">
                      <a16:creationId xmlns:a16="http://schemas.microsoft.com/office/drawing/2014/main" id="{ECA9688A-7AC5-49B7-852E-B735209C9EFF}"/>
                    </a:ext>
                  </a:extLst>
                </p:cNvPr>
                <p:cNvCxnSpPr/>
                <p:nvPr/>
              </p:nvCxnSpPr>
              <p:spPr>
                <a:xfrm>
                  <a:off x="572074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45">
                  <a:extLst>
                    <a:ext uri="{FF2B5EF4-FFF2-40B4-BE49-F238E27FC236}">
                      <a16:creationId xmlns:a16="http://schemas.microsoft.com/office/drawing/2014/main" id="{5CE3F750-B13F-416C-BBC7-FECE0E3AB458}"/>
                    </a:ext>
                  </a:extLst>
                </p:cNvPr>
                <p:cNvCxnSpPr/>
                <p:nvPr/>
              </p:nvCxnSpPr>
              <p:spPr>
                <a:xfrm>
                  <a:off x="592327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46">
                  <a:extLst>
                    <a:ext uri="{FF2B5EF4-FFF2-40B4-BE49-F238E27FC236}">
                      <a16:creationId xmlns:a16="http://schemas.microsoft.com/office/drawing/2014/main" id="{92AC364D-6639-455E-A9EF-EFA2D39D324A}"/>
                    </a:ext>
                  </a:extLst>
                </p:cNvPr>
                <p:cNvCxnSpPr/>
                <p:nvPr/>
              </p:nvCxnSpPr>
              <p:spPr>
                <a:xfrm>
                  <a:off x="612579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47">
                  <a:extLst>
                    <a:ext uri="{FF2B5EF4-FFF2-40B4-BE49-F238E27FC236}">
                      <a16:creationId xmlns:a16="http://schemas.microsoft.com/office/drawing/2014/main" id="{37DE1CAC-DD7D-4418-8903-A03FD58FEDFC}"/>
                    </a:ext>
                  </a:extLst>
                </p:cNvPr>
                <p:cNvCxnSpPr/>
                <p:nvPr/>
              </p:nvCxnSpPr>
              <p:spPr>
                <a:xfrm>
                  <a:off x="578825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48">
                  <a:extLst>
                    <a:ext uri="{FF2B5EF4-FFF2-40B4-BE49-F238E27FC236}">
                      <a16:creationId xmlns:a16="http://schemas.microsoft.com/office/drawing/2014/main" id="{1544C63D-2F73-4BC1-B7B2-745602F3B592}"/>
                    </a:ext>
                  </a:extLst>
                </p:cNvPr>
                <p:cNvCxnSpPr/>
                <p:nvPr/>
              </p:nvCxnSpPr>
              <p:spPr>
                <a:xfrm>
                  <a:off x="585576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49">
                  <a:extLst>
                    <a:ext uri="{FF2B5EF4-FFF2-40B4-BE49-F238E27FC236}">
                      <a16:creationId xmlns:a16="http://schemas.microsoft.com/office/drawing/2014/main" id="{15EBD3BA-A3DB-4DD3-A406-9805702150F6}"/>
                    </a:ext>
                  </a:extLst>
                </p:cNvPr>
                <p:cNvCxnSpPr/>
                <p:nvPr/>
              </p:nvCxnSpPr>
              <p:spPr>
                <a:xfrm>
                  <a:off x="605829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50">
                  <a:extLst>
                    <a:ext uri="{FF2B5EF4-FFF2-40B4-BE49-F238E27FC236}">
                      <a16:creationId xmlns:a16="http://schemas.microsoft.com/office/drawing/2014/main" id="{19EA61AE-C629-47F0-BCEA-141976200A69}"/>
                    </a:ext>
                  </a:extLst>
                </p:cNvPr>
                <p:cNvCxnSpPr/>
                <p:nvPr/>
              </p:nvCxnSpPr>
              <p:spPr>
                <a:xfrm>
                  <a:off x="619330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51">
                  <a:extLst>
                    <a:ext uri="{FF2B5EF4-FFF2-40B4-BE49-F238E27FC236}">
                      <a16:creationId xmlns:a16="http://schemas.microsoft.com/office/drawing/2014/main" id="{F2249E75-D612-4590-B3AE-B49594EF1097}"/>
                    </a:ext>
                  </a:extLst>
                </p:cNvPr>
                <p:cNvCxnSpPr/>
                <p:nvPr/>
              </p:nvCxnSpPr>
              <p:spPr>
                <a:xfrm>
                  <a:off x="626081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52">
                  <a:extLst>
                    <a:ext uri="{FF2B5EF4-FFF2-40B4-BE49-F238E27FC236}">
                      <a16:creationId xmlns:a16="http://schemas.microsoft.com/office/drawing/2014/main" id="{DFA70CBA-B72D-4BFB-9578-5499EDD6622C}"/>
                    </a:ext>
                  </a:extLst>
                </p:cNvPr>
                <p:cNvCxnSpPr/>
                <p:nvPr/>
              </p:nvCxnSpPr>
              <p:spPr>
                <a:xfrm>
                  <a:off x="599078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53">
                  <a:extLst>
                    <a:ext uri="{FF2B5EF4-FFF2-40B4-BE49-F238E27FC236}">
                      <a16:creationId xmlns:a16="http://schemas.microsoft.com/office/drawing/2014/main" id="{01206644-59B4-48CB-A5C8-0F22330C989A}"/>
                    </a:ext>
                  </a:extLst>
                </p:cNvPr>
                <p:cNvCxnSpPr/>
                <p:nvPr/>
              </p:nvCxnSpPr>
              <p:spPr>
                <a:xfrm>
                  <a:off x="565324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56">
                  <a:extLst>
                    <a:ext uri="{FF2B5EF4-FFF2-40B4-BE49-F238E27FC236}">
                      <a16:creationId xmlns:a16="http://schemas.microsoft.com/office/drawing/2014/main" id="{522EDC8C-B639-4B42-8A70-05214B52F1DB}"/>
                    </a:ext>
                  </a:extLst>
                </p:cNvPr>
                <p:cNvCxnSpPr/>
                <p:nvPr/>
              </p:nvCxnSpPr>
              <p:spPr>
                <a:xfrm>
                  <a:off x="639583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57">
                  <a:extLst>
                    <a:ext uri="{FF2B5EF4-FFF2-40B4-BE49-F238E27FC236}">
                      <a16:creationId xmlns:a16="http://schemas.microsoft.com/office/drawing/2014/main" id="{C0069C5A-44D9-4DB5-860F-EEC14038E5A0}"/>
                    </a:ext>
                  </a:extLst>
                </p:cNvPr>
                <p:cNvCxnSpPr/>
                <p:nvPr/>
              </p:nvCxnSpPr>
              <p:spPr>
                <a:xfrm>
                  <a:off x="6598356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58">
                  <a:extLst>
                    <a:ext uri="{FF2B5EF4-FFF2-40B4-BE49-F238E27FC236}">
                      <a16:creationId xmlns:a16="http://schemas.microsoft.com/office/drawing/2014/main" id="{5340A638-610E-4917-8D22-CA501341FC6E}"/>
                    </a:ext>
                  </a:extLst>
                </p:cNvPr>
                <p:cNvCxnSpPr/>
                <p:nvPr/>
              </p:nvCxnSpPr>
              <p:spPr>
                <a:xfrm>
                  <a:off x="680088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59">
                  <a:extLst>
                    <a:ext uri="{FF2B5EF4-FFF2-40B4-BE49-F238E27FC236}">
                      <a16:creationId xmlns:a16="http://schemas.microsoft.com/office/drawing/2014/main" id="{201F972D-49F1-4775-B667-520D396E0361}"/>
                    </a:ext>
                  </a:extLst>
                </p:cNvPr>
                <p:cNvCxnSpPr/>
                <p:nvPr/>
              </p:nvCxnSpPr>
              <p:spPr>
                <a:xfrm>
                  <a:off x="646333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60">
                  <a:extLst>
                    <a:ext uri="{FF2B5EF4-FFF2-40B4-BE49-F238E27FC236}">
                      <a16:creationId xmlns:a16="http://schemas.microsoft.com/office/drawing/2014/main" id="{1075BFF3-4F15-418F-9823-35D9025100C4}"/>
                    </a:ext>
                  </a:extLst>
                </p:cNvPr>
                <p:cNvCxnSpPr/>
                <p:nvPr/>
              </p:nvCxnSpPr>
              <p:spPr>
                <a:xfrm>
                  <a:off x="653084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61">
                  <a:extLst>
                    <a:ext uri="{FF2B5EF4-FFF2-40B4-BE49-F238E27FC236}">
                      <a16:creationId xmlns:a16="http://schemas.microsoft.com/office/drawing/2014/main" id="{7EFFE5F6-5D9B-4C62-856F-6487A8BFD6B9}"/>
                    </a:ext>
                  </a:extLst>
                </p:cNvPr>
                <p:cNvCxnSpPr/>
                <p:nvPr/>
              </p:nvCxnSpPr>
              <p:spPr>
                <a:xfrm>
                  <a:off x="673337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62">
                  <a:extLst>
                    <a:ext uri="{FF2B5EF4-FFF2-40B4-BE49-F238E27FC236}">
                      <a16:creationId xmlns:a16="http://schemas.microsoft.com/office/drawing/2014/main" id="{D4074B77-2B51-4BFC-9F29-FE0884233B1B}"/>
                    </a:ext>
                  </a:extLst>
                </p:cNvPr>
                <p:cNvCxnSpPr/>
                <p:nvPr/>
              </p:nvCxnSpPr>
              <p:spPr>
                <a:xfrm>
                  <a:off x="686838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63">
                  <a:extLst>
                    <a:ext uri="{FF2B5EF4-FFF2-40B4-BE49-F238E27FC236}">
                      <a16:creationId xmlns:a16="http://schemas.microsoft.com/office/drawing/2014/main" id="{B1E9D271-B807-4B04-9C00-E226CD5083E8}"/>
                    </a:ext>
                  </a:extLst>
                </p:cNvPr>
                <p:cNvCxnSpPr/>
                <p:nvPr/>
              </p:nvCxnSpPr>
              <p:spPr>
                <a:xfrm>
                  <a:off x="693589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64">
                  <a:extLst>
                    <a:ext uri="{FF2B5EF4-FFF2-40B4-BE49-F238E27FC236}">
                      <a16:creationId xmlns:a16="http://schemas.microsoft.com/office/drawing/2014/main" id="{BD1ACC87-0338-486B-AA5B-DAEF05B40144}"/>
                    </a:ext>
                  </a:extLst>
                </p:cNvPr>
                <p:cNvCxnSpPr/>
                <p:nvPr/>
              </p:nvCxnSpPr>
              <p:spPr>
                <a:xfrm>
                  <a:off x="666586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65">
                  <a:extLst>
                    <a:ext uri="{FF2B5EF4-FFF2-40B4-BE49-F238E27FC236}">
                      <a16:creationId xmlns:a16="http://schemas.microsoft.com/office/drawing/2014/main" id="{49191D42-6C1C-4EEE-8BB2-16E8CD2D01C7}"/>
                    </a:ext>
                  </a:extLst>
                </p:cNvPr>
                <p:cNvCxnSpPr/>
                <p:nvPr/>
              </p:nvCxnSpPr>
              <p:spPr>
                <a:xfrm>
                  <a:off x="632832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68">
                  <a:extLst>
                    <a:ext uri="{FF2B5EF4-FFF2-40B4-BE49-F238E27FC236}">
                      <a16:creationId xmlns:a16="http://schemas.microsoft.com/office/drawing/2014/main" id="{B937B23D-8577-4FC0-9A91-9B96E747EBE2}"/>
                    </a:ext>
                  </a:extLst>
                </p:cNvPr>
                <p:cNvCxnSpPr/>
                <p:nvPr/>
              </p:nvCxnSpPr>
              <p:spPr>
                <a:xfrm>
                  <a:off x="707091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69">
                  <a:extLst>
                    <a:ext uri="{FF2B5EF4-FFF2-40B4-BE49-F238E27FC236}">
                      <a16:creationId xmlns:a16="http://schemas.microsoft.com/office/drawing/2014/main" id="{3AC6AE7B-E24E-42A7-B687-7A9A7B790021}"/>
                    </a:ext>
                  </a:extLst>
                </p:cNvPr>
                <p:cNvCxnSpPr/>
                <p:nvPr/>
              </p:nvCxnSpPr>
              <p:spPr>
                <a:xfrm>
                  <a:off x="727343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70">
                  <a:extLst>
                    <a:ext uri="{FF2B5EF4-FFF2-40B4-BE49-F238E27FC236}">
                      <a16:creationId xmlns:a16="http://schemas.microsoft.com/office/drawing/2014/main" id="{69DB758F-E498-4A41-8670-72051EF5C578}"/>
                    </a:ext>
                  </a:extLst>
                </p:cNvPr>
                <p:cNvCxnSpPr/>
                <p:nvPr/>
              </p:nvCxnSpPr>
              <p:spPr>
                <a:xfrm>
                  <a:off x="747596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71">
                  <a:extLst>
                    <a:ext uri="{FF2B5EF4-FFF2-40B4-BE49-F238E27FC236}">
                      <a16:creationId xmlns:a16="http://schemas.microsoft.com/office/drawing/2014/main" id="{054099BB-5EC8-41BD-A6B8-30408FDB6888}"/>
                    </a:ext>
                  </a:extLst>
                </p:cNvPr>
                <p:cNvCxnSpPr/>
                <p:nvPr/>
              </p:nvCxnSpPr>
              <p:spPr>
                <a:xfrm>
                  <a:off x="713842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72">
                  <a:extLst>
                    <a:ext uri="{FF2B5EF4-FFF2-40B4-BE49-F238E27FC236}">
                      <a16:creationId xmlns:a16="http://schemas.microsoft.com/office/drawing/2014/main" id="{7D64662F-6EFC-4D1C-89D9-9FB3BA9AABBB}"/>
                    </a:ext>
                  </a:extLst>
                </p:cNvPr>
                <p:cNvCxnSpPr/>
                <p:nvPr/>
              </p:nvCxnSpPr>
              <p:spPr>
                <a:xfrm>
                  <a:off x="720593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73">
                  <a:extLst>
                    <a:ext uri="{FF2B5EF4-FFF2-40B4-BE49-F238E27FC236}">
                      <a16:creationId xmlns:a16="http://schemas.microsoft.com/office/drawing/2014/main" id="{4EB8CB43-52C3-46E3-B484-F38DBB85301D}"/>
                    </a:ext>
                  </a:extLst>
                </p:cNvPr>
                <p:cNvCxnSpPr/>
                <p:nvPr/>
              </p:nvCxnSpPr>
              <p:spPr>
                <a:xfrm>
                  <a:off x="740845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74">
                  <a:extLst>
                    <a:ext uri="{FF2B5EF4-FFF2-40B4-BE49-F238E27FC236}">
                      <a16:creationId xmlns:a16="http://schemas.microsoft.com/office/drawing/2014/main" id="{820D0017-DA35-46ED-95FC-2BB06F34C8DE}"/>
                    </a:ext>
                  </a:extLst>
                </p:cNvPr>
                <p:cNvCxnSpPr/>
                <p:nvPr/>
              </p:nvCxnSpPr>
              <p:spPr>
                <a:xfrm>
                  <a:off x="754347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75">
                  <a:extLst>
                    <a:ext uri="{FF2B5EF4-FFF2-40B4-BE49-F238E27FC236}">
                      <a16:creationId xmlns:a16="http://schemas.microsoft.com/office/drawing/2014/main" id="{DC3CC0F5-299C-4412-8D27-C41392A007E5}"/>
                    </a:ext>
                  </a:extLst>
                </p:cNvPr>
                <p:cNvCxnSpPr/>
                <p:nvPr/>
              </p:nvCxnSpPr>
              <p:spPr>
                <a:xfrm>
                  <a:off x="7610979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76">
                  <a:extLst>
                    <a:ext uri="{FF2B5EF4-FFF2-40B4-BE49-F238E27FC236}">
                      <a16:creationId xmlns:a16="http://schemas.microsoft.com/office/drawing/2014/main" id="{2F03FC9E-4E35-4B1A-AEE3-F5EF4BE19DA5}"/>
                    </a:ext>
                  </a:extLst>
                </p:cNvPr>
                <p:cNvCxnSpPr/>
                <p:nvPr/>
              </p:nvCxnSpPr>
              <p:spPr>
                <a:xfrm>
                  <a:off x="734094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77">
                  <a:extLst>
                    <a:ext uri="{FF2B5EF4-FFF2-40B4-BE49-F238E27FC236}">
                      <a16:creationId xmlns:a16="http://schemas.microsoft.com/office/drawing/2014/main" id="{41821574-A426-4638-99BD-F871138FACCA}"/>
                    </a:ext>
                  </a:extLst>
                </p:cNvPr>
                <p:cNvCxnSpPr/>
                <p:nvPr/>
              </p:nvCxnSpPr>
              <p:spPr>
                <a:xfrm>
                  <a:off x="700340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80">
                  <a:extLst>
                    <a:ext uri="{FF2B5EF4-FFF2-40B4-BE49-F238E27FC236}">
                      <a16:creationId xmlns:a16="http://schemas.microsoft.com/office/drawing/2014/main" id="{C2B1858C-83FB-4FE3-9A43-D800DDDBADCC}"/>
                    </a:ext>
                  </a:extLst>
                </p:cNvPr>
                <p:cNvCxnSpPr/>
                <p:nvPr/>
              </p:nvCxnSpPr>
              <p:spPr>
                <a:xfrm>
                  <a:off x="774599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81">
                  <a:extLst>
                    <a:ext uri="{FF2B5EF4-FFF2-40B4-BE49-F238E27FC236}">
                      <a16:creationId xmlns:a16="http://schemas.microsoft.com/office/drawing/2014/main" id="{DAA54E52-18C5-4385-B166-12D8D6C8F674}"/>
                    </a:ext>
                  </a:extLst>
                </p:cNvPr>
                <p:cNvCxnSpPr/>
                <p:nvPr/>
              </p:nvCxnSpPr>
              <p:spPr>
                <a:xfrm>
                  <a:off x="7948521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82">
                  <a:extLst>
                    <a:ext uri="{FF2B5EF4-FFF2-40B4-BE49-F238E27FC236}">
                      <a16:creationId xmlns:a16="http://schemas.microsoft.com/office/drawing/2014/main" id="{35403AD5-9C81-41B1-999F-6B67D5D0C673}"/>
                    </a:ext>
                  </a:extLst>
                </p:cNvPr>
                <p:cNvCxnSpPr/>
                <p:nvPr/>
              </p:nvCxnSpPr>
              <p:spPr>
                <a:xfrm>
                  <a:off x="815104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83">
                  <a:extLst>
                    <a:ext uri="{FF2B5EF4-FFF2-40B4-BE49-F238E27FC236}">
                      <a16:creationId xmlns:a16="http://schemas.microsoft.com/office/drawing/2014/main" id="{67AC8C2A-D2AF-476D-ACFD-9C04C72757D7}"/>
                    </a:ext>
                  </a:extLst>
                </p:cNvPr>
                <p:cNvCxnSpPr/>
                <p:nvPr/>
              </p:nvCxnSpPr>
              <p:spPr>
                <a:xfrm>
                  <a:off x="7813504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84">
                  <a:extLst>
                    <a:ext uri="{FF2B5EF4-FFF2-40B4-BE49-F238E27FC236}">
                      <a16:creationId xmlns:a16="http://schemas.microsoft.com/office/drawing/2014/main" id="{BD4CAB38-5A0A-4CA0-986B-95D8FAEAAF75}"/>
                    </a:ext>
                  </a:extLst>
                </p:cNvPr>
                <p:cNvCxnSpPr/>
                <p:nvPr/>
              </p:nvCxnSpPr>
              <p:spPr>
                <a:xfrm>
                  <a:off x="7881012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85">
                  <a:extLst>
                    <a:ext uri="{FF2B5EF4-FFF2-40B4-BE49-F238E27FC236}">
                      <a16:creationId xmlns:a16="http://schemas.microsoft.com/office/drawing/2014/main" id="{F121F7DB-3D51-417C-B79E-E8DF3242656F}"/>
                    </a:ext>
                  </a:extLst>
                </p:cNvPr>
                <p:cNvCxnSpPr/>
                <p:nvPr/>
              </p:nvCxnSpPr>
              <p:spPr>
                <a:xfrm>
                  <a:off x="8083537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86">
                  <a:extLst>
                    <a:ext uri="{FF2B5EF4-FFF2-40B4-BE49-F238E27FC236}">
                      <a16:creationId xmlns:a16="http://schemas.microsoft.com/office/drawing/2014/main" id="{A1462580-D078-4E32-9CE6-1C345A1E38EE}"/>
                    </a:ext>
                  </a:extLst>
                </p:cNvPr>
                <p:cNvCxnSpPr/>
                <p:nvPr/>
              </p:nvCxnSpPr>
              <p:spPr>
                <a:xfrm>
                  <a:off x="8218553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87">
                  <a:extLst>
                    <a:ext uri="{FF2B5EF4-FFF2-40B4-BE49-F238E27FC236}">
                      <a16:creationId xmlns:a16="http://schemas.microsoft.com/office/drawing/2014/main" id="{5AFF7086-4B8E-4816-9B80-6237213EADED}"/>
                    </a:ext>
                  </a:extLst>
                </p:cNvPr>
                <p:cNvCxnSpPr/>
                <p:nvPr/>
              </p:nvCxnSpPr>
              <p:spPr>
                <a:xfrm>
                  <a:off x="8286062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88">
                  <a:extLst>
                    <a:ext uri="{FF2B5EF4-FFF2-40B4-BE49-F238E27FC236}">
                      <a16:creationId xmlns:a16="http://schemas.microsoft.com/office/drawing/2014/main" id="{6F9A3B93-62CF-467E-8066-2BBA684817D9}"/>
                    </a:ext>
                  </a:extLst>
                </p:cNvPr>
                <p:cNvCxnSpPr/>
                <p:nvPr/>
              </p:nvCxnSpPr>
              <p:spPr>
                <a:xfrm>
                  <a:off x="801602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89">
                  <a:extLst>
                    <a:ext uri="{FF2B5EF4-FFF2-40B4-BE49-F238E27FC236}">
                      <a16:creationId xmlns:a16="http://schemas.microsoft.com/office/drawing/2014/main" id="{4FF2FA35-313E-473D-A096-DE9C08198E12}"/>
                    </a:ext>
                  </a:extLst>
                </p:cNvPr>
                <p:cNvCxnSpPr/>
                <p:nvPr/>
              </p:nvCxnSpPr>
              <p:spPr>
                <a:xfrm>
                  <a:off x="767848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92">
                  <a:extLst>
                    <a:ext uri="{FF2B5EF4-FFF2-40B4-BE49-F238E27FC236}">
                      <a16:creationId xmlns:a16="http://schemas.microsoft.com/office/drawing/2014/main" id="{19C701A3-B509-46E4-B12E-00BBBB269AE8}"/>
                    </a:ext>
                  </a:extLst>
                </p:cNvPr>
                <p:cNvCxnSpPr/>
                <p:nvPr/>
              </p:nvCxnSpPr>
              <p:spPr>
                <a:xfrm>
                  <a:off x="842107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93">
                  <a:extLst>
                    <a:ext uri="{FF2B5EF4-FFF2-40B4-BE49-F238E27FC236}">
                      <a16:creationId xmlns:a16="http://schemas.microsoft.com/office/drawing/2014/main" id="{B7429D3E-27CE-49B3-B93A-B29409B85558}"/>
                    </a:ext>
                  </a:extLst>
                </p:cNvPr>
                <p:cNvCxnSpPr/>
                <p:nvPr/>
              </p:nvCxnSpPr>
              <p:spPr>
                <a:xfrm>
                  <a:off x="8623603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94">
                  <a:extLst>
                    <a:ext uri="{FF2B5EF4-FFF2-40B4-BE49-F238E27FC236}">
                      <a16:creationId xmlns:a16="http://schemas.microsoft.com/office/drawing/2014/main" id="{A431988A-9164-40C7-9480-A208BC0DEF64}"/>
                    </a:ext>
                  </a:extLst>
                </p:cNvPr>
                <p:cNvCxnSpPr/>
                <p:nvPr/>
              </p:nvCxnSpPr>
              <p:spPr>
                <a:xfrm>
                  <a:off x="882612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95">
                  <a:extLst>
                    <a:ext uri="{FF2B5EF4-FFF2-40B4-BE49-F238E27FC236}">
                      <a16:creationId xmlns:a16="http://schemas.microsoft.com/office/drawing/2014/main" id="{F64B47EC-9C64-4156-866D-E974C6FE520F}"/>
                    </a:ext>
                  </a:extLst>
                </p:cNvPr>
                <p:cNvCxnSpPr/>
                <p:nvPr/>
              </p:nvCxnSpPr>
              <p:spPr>
                <a:xfrm>
                  <a:off x="848858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96">
                  <a:extLst>
                    <a:ext uri="{FF2B5EF4-FFF2-40B4-BE49-F238E27FC236}">
                      <a16:creationId xmlns:a16="http://schemas.microsoft.com/office/drawing/2014/main" id="{2CB0B9EE-08A9-49A8-913D-E05D781F3257}"/>
                    </a:ext>
                  </a:extLst>
                </p:cNvPr>
                <p:cNvCxnSpPr/>
                <p:nvPr/>
              </p:nvCxnSpPr>
              <p:spPr>
                <a:xfrm>
                  <a:off x="855609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97">
                  <a:extLst>
                    <a:ext uri="{FF2B5EF4-FFF2-40B4-BE49-F238E27FC236}">
                      <a16:creationId xmlns:a16="http://schemas.microsoft.com/office/drawing/2014/main" id="{1B5D5CEA-66B0-408E-86E6-17BDB6EC722D}"/>
                    </a:ext>
                  </a:extLst>
                </p:cNvPr>
                <p:cNvCxnSpPr/>
                <p:nvPr/>
              </p:nvCxnSpPr>
              <p:spPr>
                <a:xfrm>
                  <a:off x="875861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98">
                  <a:extLst>
                    <a:ext uri="{FF2B5EF4-FFF2-40B4-BE49-F238E27FC236}">
                      <a16:creationId xmlns:a16="http://schemas.microsoft.com/office/drawing/2014/main" id="{4D3E2E43-9662-4880-8BF4-AAD2DE63232B}"/>
                    </a:ext>
                  </a:extLst>
                </p:cNvPr>
                <p:cNvCxnSpPr/>
                <p:nvPr/>
              </p:nvCxnSpPr>
              <p:spPr>
                <a:xfrm>
                  <a:off x="889363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99">
                  <a:extLst>
                    <a:ext uri="{FF2B5EF4-FFF2-40B4-BE49-F238E27FC236}">
                      <a16:creationId xmlns:a16="http://schemas.microsoft.com/office/drawing/2014/main" id="{8DB53E42-199F-4EC0-95BE-5AD26535A257}"/>
                    </a:ext>
                  </a:extLst>
                </p:cNvPr>
                <p:cNvCxnSpPr/>
                <p:nvPr/>
              </p:nvCxnSpPr>
              <p:spPr>
                <a:xfrm>
                  <a:off x="8961144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100">
                  <a:extLst>
                    <a:ext uri="{FF2B5EF4-FFF2-40B4-BE49-F238E27FC236}">
                      <a16:creationId xmlns:a16="http://schemas.microsoft.com/office/drawing/2014/main" id="{EAC97FA7-97D3-4474-A867-095E9ECF73A0}"/>
                    </a:ext>
                  </a:extLst>
                </p:cNvPr>
                <p:cNvCxnSpPr/>
                <p:nvPr/>
              </p:nvCxnSpPr>
              <p:spPr>
                <a:xfrm>
                  <a:off x="8691111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101">
                  <a:extLst>
                    <a:ext uri="{FF2B5EF4-FFF2-40B4-BE49-F238E27FC236}">
                      <a16:creationId xmlns:a16="http://schemas.microsoft.com/office/drawing/2014/main" id="{34E930DB-4320-4550-8AA0-1C285A471EE6}"/>
                    </a:ext>
                  </a:extLst>
                </p:cNvPr>
                <p:cNvCxnSpPr/>
                <p:nvPr/>
              </p:nvCxnSpPr>
              <p:spPr>
                <a:xfrm>
                  <a:off x="8353570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104">
                  <a:extLst>
                    <a:ext uri="{FF2B5EF4-FFF2-40B4-BE49-F238E27FC236}">
                      <a16:creationId xmlns:a16="http://schemas.microsoft.com/office/drawing/2014/main" id="{F5F5775B-F2C7-4F3C-A31D-6859FD5DAB5B}"/>
                    </a:ext>
                  </a:extLst>
                </p:cNvPr>
                <p:cNvCxnSpPr/>
                <p:nvPr/>
              </p:nvCxnSpPr>
              <p:spPr>
                <a:xfrm>
                  <a:off x="909616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105">
                  <a:extLst>
                    <a:ext uri="{FF2B5EF4-FFF2-40B4-BE49-F238E27FC236}">
                      <a16:creationId xmlns:a16="http://schemas.microsoft.com/office/drawing/2014/main" id="{9EAA0407-E607-4E49-85A9-959F8F202BED}"/>
                    </a:ext>
                  </a:extLst>
                </p:cNvPr>
                <p:cNvCxnSpPr/>
                <p:nvPr/>
              </p:nvCxnSpPr>
              <p:spPr>
                <a:xfrm>
                  <a:off x="9298685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106">
                  <a:extLst>
                    <a:ext uri="{FF2B5EF4-FFF2-40B4-BE49-F238E27FC236}">
                      <a16:creationId xmlns:a16="http://schemas.microsoft.com/office/drawing/2014/main" id="{4F5DB71D-0E29-4A69-97B8-E155039909BF}"/>
                    </a:ext>
                  </a:extLst>
                </p:cNvPr>
                <p:cNvCxnSpPr/>
                <p:nvPr/>
              </p:nvCxnSpPr>
              <p:spPr>
                <a:xfrm>
                  <a:off x="950121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107">
                  <a:extLst>
                    <a:ext uri="{FF2B5EF4-FFF2-40B4-BE49-F238E27FC236}">
                      <a16:creationId xmlns:a16="http://schemas.microsoft.com/office/drawing/2014/main" id="{51624BFC-6B95-4BE4-A8CE-E07DA557606C}"/>
                    </a:ext>
                  </a:extLst>
                </p:cNvPr>
                <p:cNvCxnSpPr/>
                <p:nvPr/>
              </p:nvCxnSpPr>
              <p:spPr>
                <a:xfrm>
                  <a:off x="916366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108">
                  <a:extLst>
                    <a:ext uri="{FF2B5EF4-FFF2-40B4-BE49-F238E27FC236}">
                      <a16:creationId xmlns:a16="http://schemas.microsoft.com/office/drawing/2014/main" id="{D7BBDFA7-2846-4EF8-A2FB-2157917BC656}"/>
                    </a:ext>
                  </a:extLst>
                </p:cNvPr>
                <p:cNvCxnSpPr/>
                <p:nvPr/>
              </p:nvCxnSpPr>
              <p:spPr>
                <a:xfrm>
                  <a:off x="923117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109">
                  <a:extLst>
                    <a:ext uri="{FF2B5EF4-FFF2-40B4-BE49-F238E27FC236}">
                      <a16:creationId xmlns:a16="http://schemas.microsoft.com/office/drawing/2014/main" id="{32CEBADA-61CF-4CF1-8126-BB88353A3F4B}"/>
                    </a:ext>
                  </a:extLst>
                </p:cNvPr>
                <p:cNvCxnSpPr/>
                <p:nvPr/>
              </p:nvCxnSpPr>
              <p:spPr>
                <a:xfrm>
                  <a:off x="943370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110">
                  <a:extLst>
                    <a:ext uri="{FF2B5EF4-FFF2-40B4-BE49-F238E27FC236}">
                      <a16:creationId xmlns:a16="http://schemas.microsoft.com/office/drawing/2014/main" id="{FB79C9AF-0EE3-491C-99E7-22E93C3AFB3F}"/>
                    </a:ext>
                  </a:extLst>
                </p:cNvPr>
                <p:cNvCxnSpPr/>
                <p:nvPr/>
              </p:nvCxnSpPr>
              <p:spPr>
                <a:xfrm>
                  <a:off x="956871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111">
                  <a:extLst>
                    <a:ext uri="{FF2B5EF4-FFF2-40B4-BE49-F238E27FC236}">
                      <a16:creationId xmlns:a16="http://schemas.microsoft.com/office/drawing/2014/main" id="{2401D78C-FE33-4D43-B586-574D431CDFA2}"/>
                    </a:ext>
                  </a:extLst>
                </p:cNvPr>
                <p:cNvCxnSpPr/>
                <p:nvPr/>
              </p:nvCxnSpPr>
              <p:spPr>
                <a:xfrm>
                  <a:off x="963622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112">
                  <a:extLst>
                    <a:ext uri="{FF2B5EF4-FFF2-40B4-BE49-F238E27FC236}">
                      <a16:creationId xmlns:a16="http://schemas.microsoft.com/office/drawing/2014/main" id="{333D30B7-1CD9-4B25-AB84-0662AA53FF00}"/>
                    </a:ext>
                  </a:extLst>
                </p:cNvPr>
                <p:cNvCxnSpPr/>
                <p:nvPr/>
              </p:nvCxnSpPr>
              <p:spPr>
                <a:xfrm>
                  <a:off x="936619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113">
                  <a:extLst>
                    <a:ext uri="{FF2B5EF4-FFF2-40B4-BE49-F238E27FC236}">
                      <a16:creationId xmlns:a16="http://schemas.microsoft.com/office/drawing/2014/main" id="{083E35F4-8CCB-420D-A83F-7C7DD90AEEBA}"/>
                    </a:ext>
                  </a:extLst>
                </p:cNvPr>
                <p:cNvCxnSpPr/>
                <p:nvPr/>
              </p:nvCxnSpPr>
              <p:spPr>
                <a:xfrm>
                  <a:off x="902865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117">
                  <a:extLst>
                    <a:ext uri="{FF2B5EF4-FFF2-40B4-BE49-F238E27FC236}">
                      <a16:creationId xmlns:a16="http://schemas.microsoft.com/office/drawing/2014/main" id="{70D5A45A-66A3-4A7E-89EF-0C70DB6721CD}"/>
                    </a:ext>
                  </a:extLst>
                </p:cNvPr>
                <p:cNvCxnSpPr/>
                <p:nvPr/>
              </p:nvCxnSpPr>
              <p:spPr>
                <a:xfrm>
                  <a:off x="977124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118">
                  <a:extLst>
                    <a:ext uri="{FF2B5EF4-FFF2-40B4-BE49-F238E27FC236}">
                      <a16:creationId xmlns:a16="http://schemas.microsoft.com/office/drawing/2014/main" id="{36C51649-D9C9-4A9E-94BE-EFB3F923687A}"/>
                    </a:ext>
                  </a:extLst>
                </p:cNvPr>
                <p:cNvCxnSpPr/>
                <p:nvPr/>
              </p:nvCxnSpPr>
              <p:spPr>
                <a:xfrm>
                  <a:off x="997376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119">
                  <a:extLst>
                    <a:ext uri="{FF2B5EF4-FFF2-40B4-BE49-F238E27FC236}">
                      <a16:creationId xmlns:a16="http://schemas.microsoft.com/office/drawing/2014/main" id="{867306C2-8D0A-4D57-A226-94977C1DE256}"/>
                    </a:ext>
                  </a:extLst>
                </p:cNvPr>
                <p:cNvCxnSpPr/>
                <p:nvPr/>
              </p:nvCxnSpPr>
              <p:spPr>
                <a:xfrm>
                  <a:off x="1017629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120">
                  <a:extLst>
                    <a:ext uri="{FF2B5EF4-FFF2-40B4-BE49-F238E27FC236}">
                      <a16:creationId xmlns:a16="http://schemas.microsoft.com/office/drawing/2014/main" id="{B3FAC0C0-490D-4431-B118-0B1D9DE53D80}"/>
                    </a:ext>
                  </a:extLst>
                </p:cNvPr>
                <p:cNvCxnSpPr/>
                <p:nvPr/>
              </p:nvCxnSpPr>
              <p:spPr>
                <a:xfrm>
                  <a:off x="983875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121">
                  <a:extLst>
                    <a:ext uri="{FF2B5EF4-FFF2-40B4-BE49-F238E27FC236}">
                      <a16:creationId xmlns:a16="http://schemas.microsoft.com/office/drawing/2014/main" id="{0D04083F-840E-4D21-9516-502A1179A62E}"/>
                    </a:ext>
                  </a:extLst>
                </p:cNvPr>
                <p:cNvCxnSpPr/>
                <p:nvPr/>
              </p:nvCxnSpPr>
              <p:spPr>
                <a:xfrm>
                  <a:off x="990626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122">
                  <a:extLst>
                    <a:ext uri="{FF2B5EF4-FFF2-40B4-BE49-F238E27FC236}">
                      <a16:creationId xmlns:a16="http://schemas.microsoft.com/office/drawing/2014/main" id="{5B2D97C4-960E-47FC-8790-FB0B74B3362D}"/>
                    </a:ext>
                  </a:extLst>
                </p:cNvPr>
                <p:cNvCxnSpPr/>
                <p:nvPr/>
              </p:nvCxnSpPr>
              <p:spPr>
                <a:xfrm>
                  <a:off x="1010878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123">
                  <a:extLst>
                    <a:ext uri="{FF2B5EF4-FFF2-40B4-BE49-F238E27FC236}">
                      <a16:creationId xmlns:a16="http://schemas.microsoft.com/office/drawing/2014/main" id="{053E8B91-9D14-478B-A6E5-A2D63259F8CC}"/>
                    </a:ext>
                  </a:extLst>
                </p:cNvPr>
                <p:cNvCxnSpPr/>
                <p:nvPr/>
              </p:nvCxnSpPr>
              <p:spPr>
                <a:xfrm>
                  <a:off x="1024380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124">
                  <a:extLst>
                    <a:ext uri="{FF2B5EF4-FFF2-40B4-BE49-F238E27FC236}">
                      <a16:creationId xmlns:a16="http://schemas.microsoft.com/office/drawing/2014/main" id="{FB8DEEDA-2D3A-4955-BDCA-24CC5BC31B0C}"/>
                    </a:ext>
                  </a:extLst>
                </p:cNvPr>
                <p:cNvCxnSpPr/>
                <p:nvPr/>
              </p:nvCxnSpPr>
              <p:spPr>
                <a:xfrm>
                  <a:off x="1031130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125">
                  <a:extLst>
                    <a:ext uri="{FF2B5EF4-FFF2-40B4-BE49-F238E27FC236}">
                      <a16:creationId xmlns:a16="http://schemas.microsoft.com/office/drawing/2014/main" id="{6CCC9D35-AFF6-48A5-B54C-C5CB3C15B060}"/>
                    </a:ext>
                  </a:extLst>
                </p:cNvPr>
                <p:cNvCxnSpPr/>
                <p:nvPr/>
              </p:nvCxnSpPr>
              <p:spPr>
                <a:xfrm>
                  <a:off x="1004127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126">
                  <a:extLst>
                    <a:ext uri="{FF2B5EF4-FFF2-40B4-BE49-F238E27FC236}">
                      <a16:creationId xmlns:a16="http://schemas.microsoft.com/office/drawing/2014/main" id="{AD164617-2BEB-413D-BFDF-D8D3ADF68793}"/>
                    </a:ext>
                  </a:extLst>
                </p:cNvPr>
                <p:cNvCxnSpPr/>
                <p:nvPr/>
              </p:nvCxnSpPr>
              <p:spPr>
                <a:xfrm>
                  <a:off x="970373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129">
                  <a:extLst>
                    <a:ext uri="{FF2B5EF4-FFF2-40B4-BE49-F238E27FC236}">
                      <a16:creationId xmlns:a16="http://schemas.microsoft.com/office/drawing/2014/main" id="{7C4A6F59-D936-4DD3-8042-D950060D8139}"/>
                    </a:ext>
                  </a:extLst>
                </p:cNvPr>
                <p:cNvCxnSpPr/>
                <p:nvPr/>
              </p:nvCxnSpPr>
              <p:spPr>
                <a:xfrm>
                  <a:off x="1044632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130">
                  <a:extLst>
                    <a:ext uri="{FF2B5EF4-FFF2-40B4-BE49-F238E27FC236}">
                      <a16:creationId xmlns:a16="http://schemas.microsoft.com/office/drawing/2014/main" id="{FB346D5B-4F57-4790-9A06-EE98BE7157F0}"/>
                    </a:ext>
                  </a:extLst>
                </p:cNvPr>
                <p:cNvCxnSpPr/>
                <p:nvPr/>
              </p:nvCxnSpPr>
              <p:spPr>
                <a:xfrm>
                  <a:off x="1064885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131">
                  <a:extLst>
                    <a:ext uri="{FF2B5EF4-FFF2-40B4-BE49-F238E27FC236}">
                      <a16:creationId xmlns:a16="http://schemas.microsoft.com/office/drawing/2014/main" id="{37C561F2-CFCC-4620-AEFF-0C7E4A1EA3EF}"/>
                    </a:ext>
                  </a:extLst>
                </p:cNvPr>
                <p:cNvCxnSpPr/>
                <p:nvPr/>
              </p:nvCxnSpPr>
              <p:spPr>
                <a:xfrm>
                  <a:off x="108513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132">
                  <a:extLst>
                    <a:ext uri="{FF2B5EF4-FFF2-40B4-BE49-F238E27FC236}">
                      <a16:creationId xmlns:a16="http://schemas.microsoft.com/office/drawing/2014/main" id="{E77D1CC6-0137-4AA9-8FFF-EBFE8001DB1F}"/>
                    </a:ext>
                  </a:extLst>
                </p:cNvPr>
                <p:cNvCxnSpPr/>
                <p:nvPr/>
              </p:nvCxnSpPr>
              <p:spPr>
                <a:xfrm>
                  <a:off x="1051383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133">
                  <a:extLst>
                    <a:ext uri="{FF2B5EF4-FFF2-40B4-BE49-F238E27FC236}">
                      <a16:creationId xmlns:a16="http://schemas.microsoft.com/office/drawing/2014/main" id="{FBF1762D-890A-415C-96F3-2A5290EE2F3A}"/>
                    </a:ext>
                  </a:extLst>
                </p:cNvPr>
                <p:cNvCxnSpPr/>
                <p:nvPr/>
              </p:nvCxnSpPr>
              <p:spPr>
                <a:xfrm>
                  <a:off x="1058134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134">
                  <a:extLst>
                    <a:ext uri="{FF2B5EF4-FFF2-40B4-BE49-F238E27FC236}">
                      <a16:creationId xmlns:a16="http://schemas.microsoft.com/office/drawing/2014/main" id="{96DF51E8-436F-488A-A3CE-86C9D57DA26B}"/>
                    </a:ext>
                  </a:extLst>
                </p:cNvPr>
                <p:cNvCxnSpPr/>
                <p:nvPr/>
              </p:nvCxnSpPr>
              <p:spPr>
                <a:xfrm>
                  <a:off x="1078386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135">
                  <a:extLst>
                    <a:ext uri="{FF2B5EF4-FFF2-40B4-BE49-F238E27FC236}">
                      <a16:creationId xmlns:a16="http://schemas.microsoft.com/office/drawing/2014/main" id="{73E98F3A-3B73-430A-9A03-4D2D7DE84778}"/>
                    </a:ext>
                  </a:extLst>
                </p:cNvPr>
                <p:cNvCxnSpPr/>
                <p:nvPr/>
              </p:nvCxnSpPr>
              <p:spPr>
                <a:xfrm>
                  <a:off x="109188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136">
                  <a:extLst>
                    <a:ext uri="{FF2B5EF4-FFF2-40B4-BE49-F238E27FC236}">
                      <a16:creationId xmlns:a16="http://schemas.microsoft.com/office/drawing/2014/main" id="{7115462D-CAD3-41C1-AEE9-C2DCED7126D1}"/>
                    </a:ext>
                  </a:extLst>
                </p:cNvPr>
                <p:cNvCxnSpPr/>
                <p:nvPr/>
              </p:nvCxnSpPr>
              <p:spPr>
                <a:xfrm>
                  <a:off x="1098639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137">
                  <a:extLst>
                    <a:ext uri="{FF2B5EF4-FFF2-40B4-BE49-F238E27FC236}">
                      <a16:creationId xmlns:a16="http://schemas.microsoft.com/office/drawing/2014/main" id="{3C0F5759-9C22-43B1-8A82-432C8037205C}"/>
                    </a:ext>
                  </a:extLst>
                </p:cNvPr>
                <p:cNvCxnSpPr/>
                <p:nvPr/>
              </p:nvCxnSpPr>
              <p:spPr>
                <a:xfrm>
                  <a:off x="1071635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138">
                  <a:extLst>
                    <a:ext uri="{FF2B5EF4-FFF2-40B4-BE49-F238E27FC236}">
                      <a16:creationId xmlns:a16="http://schemas.microsoft.com/office/drawing/2014/main" id="{34DD79DD-C41D-4060-9950-E6F7D3C7ABA8}"/>
                    </a:ext>
                  </a:extLst>
                </p:cNvPr>
                <p:cNvCxnSpPr/>
                <p:nvPr/>
              </p:nvCxnSpPr>
              <p:spPr>
                <a:xfrm>
                  <a:off x="1037881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142">
                  <a:extLst>
                    <a:ext uri="{FF2B5EF4-FFF2-40B4-BE49-F238E27FC236}">
                      <a16:creationId xmlns:a16="http://schemas.microsoft.com/office/drawing/2014/main" id="{FA4A0FD0-5F21-4E1B-B0FC-D3DA9E42DCEC}"/>
                    </a:ext>
                  </a:extLst>
                </p:cNvPr>
                <p:cNvCxnSpPr/>
                <p:nvPr/>
              </p:nvCxnSpPr>
              <p:spPr>
                <a:xfrm>
                  <a:off x="1112140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143">
                  <a:extLst>
                    <a:ext uri="{FF2B5EF4-FFF2-40B4-BE49-F238E27FC236}">
                      <a16:creationId xmlns:a16="http://schemas.microsoft.com/office/drawing/2014/main" id="{A9F6F15F-2922-4DB4-A6E7-923B86B2CC90}"/>
                    </a:ext>
                  </a:extLst>
                </p:cNvPr>
                <p:cNvCxnSpPr/>
                <p:nvPr/>
              </p:nvCxnSpPr>
              <p:spPr>
                <a:xfrm>
                  <a:off x="1132393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144">
                  <a:extLst>
                    <a:ext uri="{FF2B5EF4-FFF2-40B4-BE49-F238E27FC236}">
                      <a16:creationId xmlns:a16="http://schemas.microsoft.com/office/drawing/2014/main" id="{71D6127D-B513-45C8-A141-60DBA74D98DC}"/>
                    </a:ext>
                  </a:extLst>
                </p:cNvPr>
                <p:cNvCxnSpPr/>
                <p:nvPr/>
              </p:nvCxnSpPr>
              <p:spPr>
                <a:xfrm>
                  <a:off x="115264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145">
                  <a:extLst>
                    <a:ext uri="{FF2B5EF4-FFF2-40B4-BE49-F238E27FC236}">
                      <a16:creationId xmlns:a16="http://schemas.microsoft.com/office/drawing/2014/main" id="{8D2C401F-73E2-4624-B8C7-BBCA78BE5BFA}"/>
                    </a:ext>
                  </a:extLst>
                </p:cNvPr>
                <p:cNvCxnSpPr/>
                <p:nvPr/>
              </p:nvCxnSpPr>
              <p:spPr>
                <a:xfrm>
                  <a:off x="111889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146">
                  <a:extLst>
                    <a:ext uri="{FF2B5EF4-FFF2-40B4-BE49-F238E27FC236}">
                      <a16:creationId xmlns:a16="http://schemas.microsoft.com/office/drawing/2014/main" id="{F3BBDF4B-AD44-4DAB-9BC1-04D640511558}"/>
                    </a:ext>
                  </a:extLst>
                </p:cNvPr>
                <p:cNvCxnSpPr/>
                <p:nvPr/>
              </p:nvCxnSpPr>
              <p:spPr>
                <a:xfrm>
                  <a:off x="112564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147">
                  <a:extLst>
                    <a:ext uri="{FF2B5EF4-FFF2-40B4-BE49-F238E27FC236}">
                      <a16:creationId xmlns:a16="http://schemas.microsoft.com/office/drawing/2014/main" id="{C0D6F9F4-3E19-41A9-9736-A60E882F8C10}"/>
                    </a:ext>
                  </a:extLst>
                </p:cNvPr>
                <p:cNvCxnSpPr/>
                <p:nvPr/>
              </p:nvCxnSpPr>
              <p:spPr>
                <a:xfrm>
                  <a:off x="1145894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148">
                  <a:extLst>
                    <a:ext uri="{FF2B5EF4-FFF2-40B4-BE49-F238E27FC236}">
                      <a16:creationId xmlns:a16="http://schemas.microsoft.com/office/drawing/2014/main" id="{353F9D00-40EB-48C5-8DDC-FD61D6DE1B08}"/>
                    </a:ext>
                  </a:extLst>
                </p:cNvPr>
                <p:cNvCxnSpPr/>
                <p:nvPr/>
              </p:nvCxnSpPr>
              <p:spPr>
                <a:xfrm>
                  <a:off x="115939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149">
                  <a:extLst>
                    <a:ext uri="{FF2B5EF4-FFF2-40B4-BE49-F238E27FC236}">
                      <a16:creationId xmlns:a16="http://schemas.microsoft.com/office/drawing/2014/main" id="{B6C86959-88B2-4BE4-8204-26FF15E89CD9}"/>
                    </a:ext>
                  </a:extLst>
                </p:cNvPr>
                <p:cNvCxnSpPr/>
                <p:nvPr/>
              </p:nvCxnSpPr>
              <p:spPr>
                <a:xfrm>
                  <a:off x="1166148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150">
                  <a:extLst>
                    <a:ext uri="{FF2B5EF4-FFF2-40B4-BE49-F238E27FC236}">
                      <a16:creationId xmlns:a16="http://schemas.microsoft.com/office/drawing/2014/main" id="{2F3F706E-A28A-4606-93B0-520962E1D848}"/>
                    </a:ext>
                  </a:extLst>
                </p:cNvPr>
                <p:cNvCxnSpPr/>
                <p:nvPr/>
              </p:nvCxnSpPr>
              <p:spPr>
                <a:xfrm>
                  <a:off x="113914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151">
                  <a:extLst>
                    <a:ext uri="{FF2B5EF4-FFF2-40B4-BE49-F238E27FC236}">
                      <a16:creationId xmlns:a16="http://schemas.microsoft.com/office/drawing/2014/main" id="{941B0C76-8DD6-4954-B209-B3E7C5A67CDF}"/>
                    </a:ext>
                  </a:extLst>
                </p:cNvPr>
                <p:cNvCxnSpPr/>
                <p:nvPr/>
              </p:nvCxnSpPr>
              <p:spPr>
                <a:xfrm>
                  <a:off x="110539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142">
                  <a:extLst>
                    <a:ext uri="{FF2B5EF4-FFF2-40B4-BE49-F238E27FC236}">
                      <a16:creationId xmlns:a16="http://schemas.microsoft.com/office/drawing/2014/main" id="{4B233BB9-30F6-42C1-86FA-26049A827305}"/>
                    </a:ext>
                  </a:extLst>
                </p:cNvPr>
                <p:cNvCxnSpPr/>
                <p:nvPr/>
              </p:nvCxnSpPr>
              <p:spPr>
                <a:xfrm>
                  <a:off x="1180289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143">
                  <a:extLst>
                    <a:ext uri="{FF2B5EF4-FFF2-40B4-BE49-F238E27FC236}">
                      <a16:creationId xmlns:a16="http://schemas.microsoft.com/office/drawing/2014/main" id="{111E669E-4BE4-4366-ABCC-9AEF26492C4A}"/>
                    </a:ext>
                  </a:extLst>
                </p:cNvPr>
                <p:cNvCxnSpPr/>
                <p:nvPr/>
              </p:nvCxnSpPr>
              <p:spPr>
                <a:xfrm>
                  <a:off x="1200542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144">
                  <a:extLst>
                    <a:ext uri="{FF2B5EF4-FFF2-40B4-BE49-F238E27FC236}">
                      <a16:creationId xmlns:a16="http://schemas.microsoft.com/office/drawing/2014/main" id="{700CD27F-F440-4FA7-ADF9-5228DEE41A27}"/>
                    </a:ext>
                  </a:extLst>
                </p:cNvPr>
                <p:cNvCxnSpPr/>
                <p:nvPr/>
              </p:nvCxnSpPr>
              <p:spPr>
                <a:xfrm>
                  <a:off x="1220794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145">
                  <a:extLst>
                    <a:ext uri="{FF2B5EF4-FFF2-40B4-BE49-F238E27FC236}">
                      <a16:creationId xmlns:a16="http://schemas.microsoft.com/office/drawing/2014/main" id="{28919A25-D632-4B3D-819E-22BA16D17B08}"/>
                    </a:ext>
                  </a:extLst>
                </p:cNvPr>
                <p:cNvCxnSpPr/>
                <p:nvPr/>
              </p:nvCxnSpPr>
              <p:spPr>
                <a:xfrm>
                  <a:off x="1187040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146">
                  <a:extLst>
                    <a:ext uri="{FF2B5EF4-FFF2-40B4-BE49-F238E27FC236}">
                      <a16:creationId xmlns:a16="http://schemas.microsoft.com/office/drawing/2014/main" id="{8E9BD40C-24B4-4465-8551-9A17DD317F34}"/>
                    </a:ext>
                  </a:extLst>
                </p:cNvPr>
                <p:cNvCxnSpPr/>
                <p:nvPr/>
              </p:nvCxnSpPr>
              <p:spPr>
                <a:xfrm>
                  <a:off x="1193791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147">
                  <a:extLst>
                    <a:ext uri="{FF2B5EF4-FFF2-40B4-BE49-F238E27FC236}">
                      <a16:creationId xmlns:a16="http://schemas.microsoft.com/office/drawing/2014/main" id="{887E4539-246C-44AB-A9F9-B1D2F790CEA7}"/>
                    </a:ext>
                  </a:extLst>
                </p:cNvPr>
                <p:cNvCxnSpPr/>
                <p:nvPr/>
              </p:nvCxnSpPr>
              <p:spPr>
                <a:xfrm>
                  <a:off x="1214043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148">
                  <a:extLst>
                    <a:ext uri="{FF2B5EF4-FFF2-40B4-BE49-F238E27FC236}">
                      <a16:creationId xmlns:a16="http://schemas.microsoft.com/office/drawing/2014/main" id="{55771016-EDA2-412D-9694-D2352FDF9653}"/>
                    </a:ext>
                  </a:extLst>
                </p:cNvPr>
                <p:cNvCxnSpPr/>
                <p:nvPr/>
              </p:nvCxnSpPr>
              <p:spPr>
                <a:xfrm>
                  <a:off x="1227545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149">
                  <a:extLst>
                    <a:ext uri="{FF2B5EF4-FFF2-40B4-BE49-F238E27FC236}">
                      <a16:creationId xmlns:a16="http://schemas.microsoft.com/office/drawing/2014/main" id="{5E4A2A9C-DABB-479B-8452-AF25218ED5F8}"/>
                    </a:ext>
                  </a:extLst>
                </p:cNvPr>
                <p:cNvCxnSpPr/>
                <p:nvPr/>
              </p:nvCxnSpPr>
              <p:spPr>
                <a:xfrm>
                  <a:off x="1234297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150">
                  <a:extLst>
                    <a:ext uri="{FF2B5EF4-FFF2-40B4-BE49-F238E27FC236}">
                      <a16:creationId xmlns:a16="http://schemas.microsoft.com/office/drawing/2014/main" id="{501AD9F2-9EFC-4DD7-A7AF-4C9C5E68F15A}"/>
                    </a:ext>
                  </a:extLst>
                </p:cNvPr>
                <p:cNvCxnSpPr/>
                <p:nvPr/>
              </p:nvCxnSpPr>
              <p:spPr>
                <a:xfrm>
                  <a:off x="1207292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151">
                  <a:extLst>
                    <a:ext uri="{FF2B5EF4-FFF2-40B4-BE49-F238E27FC236}">
                      <a16:creationId xmlns:a16="http://schemas.microsoft.com/office/drawing/2014/main" id="{BF01E18F-515B-437D-AF98-7A51B2BEB57B}"/>
                    </a:ext>
                  </a:extLst>
                </p:cNvPr>
                <p:cNvCxnSpPr/>
                <p:nvPr/>
              </p:nvCxnSpPr>
              <p:spPr>
                <a:xfrm>
                  <a:off x="1173538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TextBox 169">
                <a:extLst>
                  <a:ext uri="{FF2B5EF4-FFF2-40B4-BE49-F238E27FC236}">
                    <a16:creationId xmlns:a16="http://schemas.microsoft.com/office/drawing/2014/main" id="{FAAC937F-1034-43C3-831D-5722E4FEA32F}"/>
                  </a:ext>
                </a:extLst>
              </p:cNvPr>
              <p:cNvSpPr txBox="1"/>
              <p:nvPr/>
            </p:nvSpPr>
            <p:spPr>
              <a:xfrm>
                <a:off x="4084247" y="649472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61" name="TextBox 170">
                <a:extLst>
                  <a:ext uri="{FF2B5EF4-FFF2-40B4-BE49-F238E27FC236}">
                    <a16:creationId xmlns:a16="http://schemas.microsoft.com/office/drawing/2014/main" id="{F5737A5B-2C23-474F-9DD3-7B368381EDA8}"/>
                  </a:ext>
                </a:extLst>
              </p:cNvPr>
              <p:cNvSpPr txBox="1"/>
              <p:nvPr/>
            </p:nvSpPr>
            <p:spPr>
              <a:xfrm>
                <a:off x="4751333" y="649472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Ter</a:t>
                </a:r>
              </a:p>
            </p:txBody>
          </p:sp>
          <p:sp>
            <p:nvSpPr>
              <p:cNvPr id="162" name="TextBox 172">
                <a:extLst>
                  <a:ext uri="{FF2B5EF4-FFF2-40B4-BE49-F238E27FC236}">
                    <a16:creationId xmlns:a16="http://schemas.microsoft.com/office/drawing/2014/main" id="{A38D7CEE-D81D-40B0-AA98-C6C1245558B0}"/>
                  </a:ext>
                </a:extLst>
              </p:cNvPr>
              <p:cNvSpPr txBox="1"/>
              <p:nvPr/>
            </p:nvSpPr>
            <p:spPr>
              <a:xfrm>
                <a:off x="5382285" y="649472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63" name="TextBox 176">
                <a:extLst>
                  <a:ext uri="{FF2B5EF4-FFF2-40B4-BE49-F238E27FC236}">
                    <a16:creationId xmlns:a16="http://schemas.microsoft.com/office/drawing/2014/main" id="{E8E25C50-553E-43C2-BD13-DD4F27F94053}"/>
                  </a:ext>
                </a:extLst>
              </p:cNvPr>
              <p:cNvSpPr txBox="1"/>
              <p:nvPr/>
            </p:nvSpPr>
            <p:spPr>
              <a:xfrm>
                <a:off x="6072582" y="649472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Qui</a:t>
                </a:r>
              </a:p>
            </p:txBody>
          </p:sp>
          <p:sp>
            <p:nvSpPr>
              <p:cNvPr id="168" name="TextBox 177">
                <a:extLst>
                  <a:ext uri="{FF2B5EF4-FFF2-40B4-BE49-F238E27FC236}">
                    <a16:creationId xmlns:a16="http://schemas.microsoft.com/office/drawing/2014/main" id="{7EBB0C15-A77D-4C4A-9ED9-AA8950A19AED}"/>
                  </a:ext>
                </a:extLst>
              </p:cNvPr>
              <p:cNvSpPr txBox="1"/>
              <p:nvPr/>
            </p:nvSpPr>
            <p:spPr>
              <a:xfrm>
                <a:off x="6749484" y="649472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  <p:sp>
            <p:nvSpPr>
              <p:cNvPr id="169" name="TextBox 179">
                <a:extLst>
                  <a:ext uri="{FF2B5EF4-FFF2-40B4-BE49-F238E27FC236}">
                    <a16:creationId xmlns:a16="http://schemas.microsoft.com/office/drawing/2014/main" id="{12CA3E36-281B-4361-8D15-A08DB1FED187}"/>
                  </a:ext>
                </a:extLst>
              </p:cNvPr>
              <p:cNvSpPr txBox="1"/>
              <p:nvPr/>
            </p:nvSpPr>
            <p:spPr>
              <a:xfrm>
                <a:off x="7419412" y="649472"/>
                <a:ext cx="415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Sab</a:t>
                </a:r>
              </a:p>
            </p:txBody>
          </p:sp>
          <p:sp>
            <p:nvSpPr>
              <p:cNvPr id="170" name="TextBox 180">
                <a:extLst>
                  <a:ext uri="{FF2B5EF4-FFF2-40B4-BE49-F238E27FC236}">
                    <a16:creationId xmlns:a16="http://schemas.microsoft.com/office/drawing/2014/main" id="{C5250E22-C863-44B5-BC01-B6D21512AD7C}"/>
                  </a:ext>
                </a:extLst>
              </p:cNvPr>
              <p:cNvSpPr txBox="1"/>
              <p:nvPr/>
            </p:nvSpPr>
            <p:spPr>
              <a:xfrm>
                <a:off x="8025815" y="649472"/>
                <a:ext cx="490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Dom</a:t>
                </a:r>
              </a:p>
            </p:txBody>
          </p:sp>
          <p:sp>
            <p:nvSpPr>
              <p:cNvPr id="171" name="TextBox 169">
                <a:extLst>
                  <a:ext uri="{FF2B5EF4-FFF2-40B4-BE49-F238E27FC236}">
                    <a16:creationId xmlns:a16="http://schemas.microsoft.com/office/drawing/2014/main" id="{4E4A8484-B434-4351-A38B-D6D9434A1821}"/>
                  </a:ext>
                </a:extLst>
              </p:cNvPr>
              <p:cNvSpPr txBox="1"/>
              <p:nvPr/>
            </p:nvSpPr>
            <p:spPr>
              <a:xfrm>
                <a:off x="8747968" y="654633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72" name="TextBox 170">
                <a:extLst>
                  <a:ext uri="{FF2B5EF4-FFF2-40B4-BE49-F238E27FC236}">
                    <a16:creationId xmlns:a16="http://schemas.microsoft.com/office/drawing/2014/main" id="{D0AE00E7-98D4-4E67-8AC2-610FBF22BC0B}"/>
                  </a:ext>
                </a:extLst>
              </p:cNvPr>
              <p:cNvSpPr txBox="1"/>
              <p:nvPr/>
            </p:nvSpPr>
            <p:spPr>
              <a:xfrm>
                <a:off x="9415054" y="654633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Ter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501A4232-FA76-4E68-AA66-251D15280037}"/>
                  </a:ext>
                </a:extLst>
              </p:cNvPr>
              <p:cNvSpPr txBox="1"/>
              <p:nvPr/>
            </p:nvSpPr>
            <p:spPr>
              <a:xfrm>
                <a:off x="10046006" y="654633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74" name="TextBox 176">
                <a:extLst>
                  <a:ext uri="{FF2B5EF4-FFF2-40B4-BE49-F238E27FC236}">
                    <a16:creationId xmlns:a16="http://schemas.microsoft.com/office/drawing/2014/main" id="{D689C426-7D8D-4A9D-8915-A2D14D84B2CA}"/>
                  </a:ext>
                </a:extLst>
              </p:cNvPr>
              <p:cNvSpPr txBox="1"/>
              <p:nvPr/>
            </p:nvSpPr>
            <p:spPr>
              <a:xfrm>
                <a:off x="10736303" y="654633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Qui</a:t>
                </a:r>
              </a:p>
            </p:txBody>
          </p:sp>
          <p:sp>
            <p:nvSpPr>
              <p:cNvPr id="180" name="TextBox 177">
                <a:extLst>
                  <a:ext uri="{FF2B5EF4-FFF2-40B4-BE49-F238E27FC236}">
                    <a16:creationId xmlns:a16="http://schemas.microsoft.com/office/drawing/2014/main" id="{1117ED24-4A0F-42A4-97DA-FDF449FC8BB5}"/>
                  </a:ext>
                </a:extLst>
              </p:cNvPr>
              <p:cNvSpPr txBox="1"/>
              <p:nvPr/>
            </p:nvSpPr>
            <p:spPr>
              <a:xfrm>
                <a:off x="11413205" y="654633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</p:grp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75CB71D9-3EA3-499C-A67E-01DABEE219C2}"/>
                </a:ext>
              </a:extLst>
            </p:cNvPr>
            <p:cNvSpPr txBox="1"/>
            <p:nvPr/>
          </p:nvSpPr>
          <p:spPr>
            <a:xfrm>
              <a:off x="6807346" y="732172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19/10</a:t>
              </a:r>
            </a:p>
          </p:txBody>
        </p:sp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497C6762-E97C-4E75-AA85-84B8F4E2D26E}"/>
                </a:ext>
              </a:extLst>
            </p:cNvPr>
            <p:cNvSpPr txBox="1"/>
            <p:nvPr/>
          </p:nvSpPr>
          <p:spPr>
            <a:xfrm>
              <a:off x="8523669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22/10</a:t>
              </a:r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96B24243-73A5-41BA-8240-9775A94B0BA2}"/>
                </a:ext>
              </a:extLst>
            </p:cNvPr>
            <p:cNvSpPr txBox="1"/>
            <p:nvPr/>
          </p:nvSpPr>
          <p:spPr>
            <a:xfrm>
              <a:off x="11481338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26/10</a:t>
              </a:r>
            </a:p>
          </p:txBody>
        </p:sp>
        <p:sp>
          <p:nvSpPr>
            <p:cNvPr id="158" name="CaixaDeTexto 157">
              <a:extLst>
                <a:ext uri="{FF2B5EF4-FFF2-40B4-BE49-F238E27FC236}">
                  <a16:creationId xmlns:a16="http://schemas.microsoft.com/office/drawing/2014/main" id="{8B6DD2A3-99B5-4D3E-88ED-5E8FF4294A23}"/>
                </a:ext>
              </a:extLst>
            </p:cNvPr>
            <p:cNvSpPr txBox="1"/>
            <p:nvPr/>
          </p:nvSpPr>
          <p:spPr>
            <a:xfrm>
              <a:off x="3846554" y="737301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81427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F1D3E77-85F6-406F-8705-B6653A1F3081}"/>
              </a:ext>
            </a:extLst>
          </p:cNvPr>
          <p:cNvCxnSpPr>
            <a:cxnSpLocks/>
          </p:cNvCxnSpPr>
          <p:nvPr/>
        </p:nvCxnSpPr>
        <p:spPr>
          <a:xfrm>
            <a:off x="3758940" y="202380"/>
            <a:ext cx="20437" cy="6387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F199D372-1972-48CD-B629-813AB7FC67D0}"/>
              </a:ext>
            </a:extLst>
          </p:cNvPr>
          <p:cNvSpPr txBox="1">
            <a:spLocks/>
          </p:cNvSpPr>
          <p:nvPr/>
        </p:nvSpPr>
        <p:spPr>
          <a:xfrm>
            <a:off x="125862" y="83530"/>
            <a:ext cx="3734748" cy="594302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Produto </a:t>
            </a:r>
            <a:r>
              <a:rPr lang="en-US" b="1" dirty="0">
                <a:solidFill>
                  <a:schemeClr val="accent1"/>
                </a:solidFill>
              </a:rPr>
              <a:t>Certificação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ADD7F16-89AD-46BC-88EE-9C968EECA3D9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3704621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Report de Atividades x Planejamento</a:t>
            </a:r>
            <a:endParaRPr lang="uk-UA" sz="1600" dirty="0"/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7C755306-A7E4-4D5B-92F6-76B43006CEB2}"/>
              </a:ext>
            </a:extLst>
          </p:cNvPr>
          <p:cNvSpPr/>
          <p:nvPr/>
        </p:nvSpPr>
        <p:spPr>
          <a:xfrm>
            <a:off x="1916020" y="1077244"/>
            <a:ext cx="1703841" cy="1271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31">
            <a:extLst>
              <a:ext uri="{FF2B5EF4-FFF2-40B4-BE49-F238E27FC236}">
                <a16:creationId xmlns:a16="http://schemas.microsoft.com/office/drawing/2014/main" id="{387284FA-C6E8-4C35-82A5-91E3E69BBFC5}"/>
              </a:ext>
            </a:extLst>
          </p:cNvPr>
          <p:cNvSpPr/>
          <p:nvPr/>
        </p:nvSpPr>
        <p:spPr>
          <a:xfrm>
            <a:off x="1916019" y="1272554"/>
            <a:ext cx="1703841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Bruno Santos</a:t>
            </a:r>
          </a:p>
        </p:txBody>
      </p:sp>
      <p:sp>
        <p:nvSpPr>
          <p:cNvPr id="167" name="Rectangle 32">
            <a:extLst>
              <a:ext uri="{FF2B5EF4-FFF2-40B4-BE49-F238E27FC236}">
                <a16:creationId xmlns:a16="http://schemas.microsoft.com/office/drawing/2014/main" id="{ECBEED2E-3807-4CF7-BA9A-797A3D966696}"/>
              </a:ext>
            </a:extLst>
          </p:cNvPr>
          <p:cNvSpPr/>
          <p:nvPr/>
        </p:nvSpPr>
        <p:spPr>
          <a:xfrm>
            <a:off x="1916020" y="1535828"/>
            <a:ext cx="1678125" cy="677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i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Desenvolvedor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0730A74-C9F5-4E9A-B7C2-D4EB1B1FFA6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7496" y="2425001"/>
          <a:ext cx="341704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3">
                  <a:extLst>
                    <a:ext uri="{9D8B030D-6E8A-4147-A177-3AD203B41FA5}">
                      <a16:colId xmlns:a16="http://schemas.microsoft.com/office/drawing/2014/main" val="2129890413"/>
                    </a:ext>
                  </a:extLst>
                </a:gridCol>
                <a:gridCol w="1708523">
                  <a:extLst>
                    <a:ext uri="{9D8B030D-6E8A-4147-A177-3AD203B41FA5}">
                      <a16:colId xmlns:a16="http://schemas.microsoft.com/office/drawing/2014/main" val="4020646676"/>
                    </a:ext>
                  </a:extLst>
                </a:gridCol>
              </a:tblGrid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SKILLS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NÍVEL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1315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Java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3400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351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.Net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8783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Banco de Dados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54984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Infraestrutura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511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Arquitetura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32098"/>
                  </a:ext>
                </a:extLst>
              </a:tr>
            </a:tbl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378B600C-30BE-4760-90A5-488C3A4B5B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113127"/>
              </p:ext>
            </p:extLst>
          </p:nvPr>
        </p:nvGraphicFramePr>
        <p:xfrm>
          <a:off x="3949200" y="39096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Worksheet" r:id="rId3" imgW="8013577" imgH="2832275" progId="Excel.Sheet.12">
                  <p:link updateAutomatic="1"/>
                </p:oleObj>
              </mc:Choice>
              <mc:Fallback>
                <p:oleObj name="Worksheet" r:id="rId3" imgW="8013577" imgH="2832275" progId="Excel.Sheet.12">
                  <p:link updateAutomatic="1"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378B600C-30BE-4760-90A5-488C3A4B5B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49200" y="39096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EE455F12-2921-4008-8969-75C2DB0EDF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661285"/>
              </p:ext>
            </p:extLst>
          </p:nvPr>
        </p:nvGraphicFramePr>
        <p:xfrm>
          <a:off x="277813" y="4756150"/>
          <a:ext cx="32004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Worksheet" r:id="rId5" imgW="3200301" imgH="2032175" progId="Excel.Sheet.12">
                  <p:link updateAutomatic="1"/>
                </p:oleObj>
              </mc:Choice>
              <mc:Fallback>
                <p:oleObj name="Worksheet" r:id="rId5" imgW="3200301" imgH="2032175" progId="Excel.Sheet.12">
                  <p:link updateAutomatic="1"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EE455F12-2921-4008-8969-75C2DB0EDF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813" y="4756150"/>
                        <a:ext cx="3200400" cy="20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m 2" descr="Uma imagem contendo pessoa, homem, parede, camisa&#10;&#10;Descrição gerada com muito alta confiança">
            <a:extLst>
              <a:ext uri="{FF2B5EF4-FFF2-40B4-BE49-F238E27FC236}">
                <a16:creationId xmlns:a16="http://schemas.microsoft.com/office/drawing/2014/main" id="{0C5E9B13-77FE-4AF2-B2EA-C3006A10CB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48"/>
          <a:stretch/>
        </p:blipFill>
        <p:spPr>
          <a:xfrm>
            <a:off x="198000" y="1070558"/>
            <a:ext cx="1742487" cy="1271183"/>
          </a:xfrm>
          <a:prstGeom prst="rect">
            <a:avLst/>
          </a:prstGeom>
        </p:spPr>
      </p:pic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525CAD22-F7AE-4BBD-B72E-268BB3BFC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931644"/>
              </p:ext>
            </p:extLst>
          </p:nvPr>
        </p:nvGraphicFramePr>
        <p:xfrm>
          <a:off x="3949200" y="10044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Worksheet" r:id="rId8" imgW="8013577" imgH="2832275" progId="Excel.Sheet.12">
                  <p:link updateAutomatic="1"/>
                </p:oleObj>
              </mc:Choice>
              <mc:Fallback>
                <p:oleObj name="Worksheet" r:id="rId8" imgW="8013577" imgH="2832275" progId="Excel.Sheet.12">
                  <p:link updateAutomatic="1"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525CAD22-F7AE-4BBD-B72E-268BB3BFC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49200" y="10044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D21473D5-1FF4-45B9-982A-F120B0F03740}"/>
              </a:ext>
            </a:extLst>
          </p:cNvPr>
          <p:cNvGrpSpPr/>
          <p:nvPr/>
        </p:nvGrpSpPr>
        <p:grpSpPr>
          <a:xfrm>
            <a:off x="3846554" y="13368"/>
            <a:ext cx="8192499" cy="954765"/>
            <a:chOff x="3846554" y="13368"/>
            <a:chExt cx="8192499" cy="954765"/>
          </a:xfrm>
        </p:grpSpPr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11B2E0DA-3143-4771-B78B-EBB9C66AF7D3}"/>
                </a:ext>
              </a:extLst>
            </p:cNvPr>
            <p:cNvGrpSpPr/>
            <p:nvPr/>
          </p:nvGrpSpPr>
          <p:grpSpPr>
            <a:xfrm>
              <a:off x="3971770" y="13368"/>
              <a:ext cx="7938464" cy="685517"/>
              <a:chOff x="3971770" y="649472"/>
              <a:chExt cx="7938464" cy="685517"/>
            </a:xfrm>
          </p:grpSpPr>
          <p:grpSp>
            <p:nvGrpSpPr>
              <p:cNvPr id="159" name="Agrupar 158">
                <a:extLst>
                  <a:ext uri="{FF2B5EF4-FFF2-40B4-BE49-F238E27FC236}">
                    <a16:creationId xmlns:a16="http://schemas.microsoft.com/office/drawing/2014/main" id="{A93621C9-D836-4B48-A8DF-84A31F3033FC}"/>
                  </a:ext>
                </a:extLst>
              </p:cNvPr>
              <p:cNvGrpSpPr/>
              <p:nvPr/>
            </p:nvGrpSpPr>
            <p:grpSpPr>
              <a:xfrm>
                <a:off x="3971770" y="916125"/>
                <a:ext cx="7938464" cy="418864"/>
                <a:chOff x="4235567" y="1210638"/>
                <a:chExt cx="8107407" cy="572332"/>
              </a:xfrm>
            </p:grpSpPr>
            <p:cxnSp>
              <p:nvCxnSpPr>
                <p:cNvPr id="176" name="Straight Connector 19">
                  <a:extLst>
                    <a:ext uri="{FF2B5EF4-FFF2-40B4-BE49-F238E27FC236}">
                      <a16:creationId xmlns:a16="http://schemas.microsoft.com/office/drawing/2014/main" id="{B40B6714-B78A-4290-B2A0-764C0584D329}"/>
                    </a:ext>
                  </a:extLst>
                </p:cNvPr>
                <p:cNvCxnSpPr/>
                <p:nvPr/>
              </p:nvCxnSpPr>
              <p:spPr>
                <a:xfrm>
                  <a:off x="43705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20">
                  <a:extLst>
                    <a:ext uri="{FF2B5EF4-FFF2-40B4-BE49-F238E27FC236}">
                      <a16:creationId xmlns:a16="http://schemas.microsoft.com/office/drawing/2014/main" id="{30E6799B-3127-4F04-AFEB-F1C70F990548}"/>
                    </a:ext>
                  </a:extLst>
                </p:cNvPr>
                <p:cNvCxnSpPr/>
                <p:nvPr/>
              </p:nvCxnSpPr>
              <p:spPr>
                <a:xfrm>
                  <a:off x="457310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21">
                  <a:extLst>
                    <a:ext uri="{FF2B5EF4-FFF2-40B4-BE49-F238E27FC236}">
                      <a16:creationId xmlns:a16="http://schemas.microsoft.com/office/drawing/2014/main" id="{17BFA32C-FD12-47F3-9BDC-C935FF7FE365}"/>
                    </a:ext>
                  </a:extLst>
                </p:cNvPr>
                <p:cNvCxnSpPr/>
                <p:nvPr/>
              </p:nvCxnSpPr>
              <p:spPr>
                <a:xfrm>
                  <a:off x="477563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22">
                  <a:extLst>
                    <a:ext uri="{FF2B5EF4-FFF2-40B4-BE49-F238E27FC236}">
                      <a16:creationId xmlns:a16="http://schemas.microsoft.com/office/drawing/2014/main" id="{918D64FA-C6BB-4A81-9E7A-A992EF12B9C7}"/>
                    </a:ext>
                  </a:extLst>
                </p:cNvPr>
                <p:cNvCxnSpPr/>
                <p:nvPr/>
              </p:nvCxnSpPr>
              <p:spPr>
                <a:xfrm>
                  <a:off x="443809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23">
                  <a:extLst>
                    <a:ext uri="{FF2B5EF4-FFF2-40B4-BE49-F238E27FC236}">
                      <a16:creationId xmlns:a16="http://schemas.microsoft.com/office/drawing/2014/main" id="{188DCCC9-86D8-4183-AA6B-FBCD332936C4}"/>
                    </a:ext>
                  </a:extLst>
                </p:cNvPr>
                <p:cNvCxnSpPr/>
                <p:nvPr/>
              </p:nvCxnSpPr>
              <p:spPr>
                <a:xfrm>
                  <a:off x="45056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24">
                  <a:extLst>
                    <a:ext uri="{FF2B5EF4-FFF2-40B4-BE49-F238E27FC236}">
                      <a16:creationId xmlns:a16="http://schemas.microsoft.com/office/drawing/2014/main" id="{63E2AC7C-7010-401D-973A-D60425138222}"/>
                    </a:ext>
                  </a:extLst>
                </p:cNvPr>
                <p:cNvCxnSpPr/>
                <p:nvPr/>
              </p:nvCxnSpPr>
              <p:spPr>
                <a:xfrm>
                  <a:off x="47081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25">
                  <a:extLst>
                    <a:ext uri="{FF2B5EF4-FFF2-40B4-BE49-F238E27FC236}">
                      <a16:creationId xmlns:a16="http://schemas.microsoft.com/office/drawing/2014/main" id="{7A76BFDB-1132-4E9E-B7B9-757A99A10DAD}"/>
                    </a:ext>
                  </a:extLst>
                </p:cNvPr>
                <p:cNvCxnSpPr/>
                <p:nvPr/>
              </p:nvCxnSpPr>
              <p:spPr>
                <a:xfrm>
                  <a:off x="48431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26">
                  <a:extLst>
                    <a:ext uri="{FF2B5EF4-FFF2-40B4-BE49-F238E27FC236}">
                      <a16:creationId xmlns:a16="http://schemas.microsoft.com/office/drawing/2014/main" id="{48595620-F42B-45F3-B942-256F26ABF5CD}"/>
                    </a:ext>
                  </a:extLst>
                </p:cNvPr>
                <p:cNvCxnSpPr/>
                <p:nvPr/>
              </p:nvCxnSpPr>
              <p:spPr>
                <a:xfrm>
                  <a:off x="491064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27">
                  <a:extLst>
                    <a:ext uri="{FF2B5EF4-FFF2-40B4-BE49-F238E27FC236}">
                      <a16:creationId xmlns:a16="http://schemas.microsoft.com/office/drawing/2014/main" id="{E2ABA8D4-4965-46BF-87DA-5F057AEECF3A}"/>
                    </a:ext>
                  </a:extLst>
                </p:cNvPr>
                <p:cNvCxnSpPr/>
                <p:nvPr/>
              </p:nvCxnSpPr>
              <p:spPr>
                <a:xfrm>
                  <a:off x="46406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28">
                  <a:extLst>
                    <a:ext uri="{FF2B5EF4-FFF2-40B4-BE49-F238E27FC236}">
                      <a16:creationId xmlns:a16="http://schemas.microsoft.com/office/drawing/2014/main" id="{D20C4EF5-2F46-4039-BCFC-17CB22400ADD}"/>
                    </a:ext>
                  </a:extLst>
                </p:cNvPr>
                <p:cNvCxnSpPr/>
                <p:nvPr/>
              </p:nvCxnSpPr>
              <p:spPr>
                <a:xfrm>
                  <a:off x="43030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29">
                  <a:extLst>
                    <a:ext uri="{FF2B5EF4-FFF2-40B4-BE49-F238E27FC236}">
                      <a16:creationId xmlns:a16="http://schemas.microsoft.com/office/drawing/2014/main" id="{55DE431D-B397-4224-B08B-65C1372AE941}"/>
                    </a:ext>
                  </a:extLst>
                </p:cNvPr>
                <p:cNvCxnSpPr/>
                <p:nvPr/>
              </p:nvCxnSpPr>
              <p:spPr>
                <a:xfrm>
                  <a:off x="423556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32">
                  <a:extLst>
                    <a:ext uri="{FF2B5EF4-FFF2-40B4-BE49-F238E27FC236}">
                      <a16:creationId xmlns:a16="http://schemas.microsoft.com/office/drawing/2014/main" id="{FFF35CD9-2A72-40D5-9412-0889555F9AA4}"/>
                    </a:ext>
                  </a:extLst>
                </p:cNvPr>
                <p:cNvCxnSpPr/>
                <p:nvPr/>
              </p:nvCxnSpPr>
              <p:spPr>
                <a:xfrm>
                  <a:off x="50456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33">
                  <a:extLst>
                    <a:ext uri="{FF2B5EF4-FFF2-40B4-BE49-F238E27FC236}">
                      <a16:creationId xmlns:a16="http://schemas.microsoft.com/office/drawing/2014/main" id="{CFF5A616-E18B-4BAD-BEF3-B355F8FCD5E6}"/>
                    </a:ext>
                  </a:extLst>
                </p:cNvPr>
                <p:cNvCxnSpPr/>
                <p:nvPr/>
              </p:nvCxnSpPr>
              <p:spPr>
                <a:xfrm>
                  <a:off x="5248191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34">
                  <a:extLst>
                    <a:ext uri="{FF2B5EF4-FFF2-40B4-BE49-F238E27FC236}">
                      <a16:creationId xmlns:a16="http://schemas.microsoft.com/office/drawing/2014/main" id="{6D2AABAC-4584-4B28-A428-A53C622A53AB}"/>
                    </a:ext>
                  </a:extLst>
                </p:cNvPr>
                <p:cNvCxnSpPr/>
                <p:nvPr/>
              </p:nvCxnSpPr>
              <p:spPr>
                <a:xfrm>
                  <a:off x="545071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35">
                  <a:extLst>
                    <a:ext uri="{FF2B5EF4-FFF2-40B4-BE49-F238E27FC236}">
                      <a16:creationId xmlns:a16="http://schemas.microsoft.com/office/drawing/2014/main" id="{F06F2521-17AD-4291-B997-AE07ACA44EC4}"/>
                    </a:ext>
                  </a:extLst>
                </p:cNvPr>
                <p:cNvCxnSpPr/>
                <p:nvPr/>
              </p:nvCxnSpPr>
              <p:spPr>
                <a:xfrm>
                  <a:off x="511317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36">
                  <a:extLst>
                    <a:ext uri="{FF2B5EF4-FFF2-40B4-BE49-F238E27FC236}">
                      <a16:creationId xmlns:a16="http://schemas.microsoft.com/office/drawing/2014/main" id="{6C8B7E3D-24E5-4732-A545-2DAD4D29E5C2}"/>
                    </a:ext>
                  </a:extLst>
                </p:cNvPr>
                <p:cNvCxnSpPr/>
                <p:nvPr/>
              </p:nvCxnSpPr>
              <p:spPr>
                <a:xfrm>
                  <a:off x="518068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37">
                  <a:extLst>
                    <a:ext uri="{FF2B5EF4-FFF2-40B4-BE49-F238E27FC236}">
                      <a16:creationId xmlns:a16="http://schemas.microsoft.com/office/drawing/2014/main" id="{5B3F62CF-160D-450B-B19E-6C832226D16B}"/>
                    </a:ext>
                  </a:extLst>
                </p:cNvPr>
                <p:cNvCxnSpPr/>
                <p:nvPr/>
              </p:nvCxnSpPr>
              <p:spPr>
                <a:xfrm>
                  <a:off x="538320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38">
                  <a:extLst>
                    <a:ext uri="{FF2B5EF4-FFF2-40B4-BE49-F238E27FC236}">
                      <a16:creationId xmlns:a16="http://schemas.microsoft.com/office/drawing/2014/main" id="{B2FEA0CE-02F6-45F5-9122-D0962433D5CB}"/>
                    </a:ext>
                  </a:extLst>
                </p:cNvPr>
                <p:cNvCxnSpPr/>
                <p:nvPr/>
              </p:nvCxnSpPr>
              <p:spPr>
                <a:xfrm>
                  <a:off x="551822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39">
                  <a:extLst>
                    <a:ext uri="{FF2B5EF4-FFF2-40B4-BE49-F238E27FC236}">
                      <a16:creationId xmlns:a16="http://schemas.microsoft.com/office/drawing/2014/main" id="{87A0D947-2405-4020-9736-A94B1E5DAF18}"/>
                    </a:ext>
                  </a:extLst>
                </p:cNvPr>
                <p:cNvCxnSpPr/>
                <p:nvPr/>
              </p:nvCxnSpPr>
              <p:spPr>
                <a:xfrm>
                  <a:off x="558573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40">
                  <a:extLst>
                    <a:ext uri="{FF2B5EF4-FFF2-40B4-BE49-F238E27FC236}">
                      <a16:creationId xmlns:a16="http://schemas.microsoft.com/office/drawing/2014/main" id="{5FCB5C8F-58BC-4FF3-AF9E-EE23A1E9B27D}"/>
                    </a:ext>
                  </a:extLst>
                </p:cNvPr>
                <p:cNvCxnSpPr/>
                <p:nvPr/>
              </p:nvCxnSpPr>
              <p:spPr>
                <a:xfrm>
                  <a:off x="531569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41">
                  <a:extLst>
                    <a:ext uri="{FF2B5EF4-FFF2-40B4-BE49-F238E27FC236}">
                      <a16:creationId xmlns:a16="http://schemas.microsoft.com/office/drawing/2014/main" id="{E98AFC50-3E42-4FF3-BE17-AFDD8DC77EF1}"/>
                    </a:ext>
                  </a:extLst>
                </p:cNvPr>
                <p:cNvCxnSpPr/>
                <p:nvPr/>
              </p:nvCxnSpPr>
              <p:spPr>
                <a:xfrm>
                  <a:off x="49781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44">
                  <a:extLst>
                    <a:ext uri="{FF2B5EF4-FFF2-40B4-BE49-F238E27FC236}">
                      <a16:creationId xmlns:a16="http://schemas.microsoft.com/office/drawing/2014/main" id="{CAEF4444-5356-4473-BE2B-CB2A329A5A77}"/>
                    </a:ext>
                  </a:extLst>
                </p:cNvPr>
                <p:cNvCxnSpPr/>
                <p:nvPr/>
              </p:nvCxnSpPr>
              <p:spPr>
                <a:xfrm>
                  <a:off x="572074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45">
                  <a:extLst>
                    <a:ext uri="{FF2B5EF4-FFF2-40B4-BE49-F238E27FC236}">
                      <a16:creationId xmlns:a16="http://schemas.microsoft.com/office/drawing/2014/main" id="{46754E7D-8B1F-4D7D-9569-A0D62238534C}"/>
                    </a:ext>
                  </a:extLst>
                </p:cNvPr>
                <p:cNvCxnSpPr/>
                <p:nvPr/>
              </p:nvCxnSpPr>
              <p:spPr>
                <a:xfrm>
                  <a:off x="592327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46">
                  <a:extLst>
                    <a:ext uri="{FF2B5EF4-FFF2-40B4-BE49-F238E27FC236}">
                      <a16:creationId xmlns:a16="http://schemas.microsoft.com/office/drawing/2014/main" id="{03CC4F06-C42D-4FE6-966F-45D406454C9E}"/>
                    </a:ext>
                  </a:extLst>
                </p:cNvPr>
                <p:cNvCxnSpPr/>
                <p:nvPr/>
              </p:nvCxnSpPr>
              <p:spPr>
                <a:xfrm>
                  <a:off x="612579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47">
                  <a:extLst>
                    <a:ext uri="{FF2B5EF4-FFF2-40B4-BE49-F238E27FC236}">
                      <a16:creationId xmlns:a16="http://schemas.microsoft.com/office/drawing/2014/main" id="{F2D8E7EC-BE6D-45D4-8929-13730F9E9AE1}"/>
                    </a:ext>
                  </a:extLst>
                </p:cNvPr>
                <p:cNvCxnSpPr/>
                <p:nvPr/>
              </p:nvCxnSpPr>
              <p:spPr>
                <a:xfrm>
                  <a:off x="578825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48">
                  <a:extLst>
                    <a:ext uri="{FF2B5EF4-FFF2-40B4-BE49-F238E27FC236}">
                      <a16:creationId xmlns:a16="http://schemas.microsoft.com/office/drawing/2014/main" id="{A53F4ECE-D44F-456A-9AE1-949852D310A3}"/>
                    </a:ext>
                  </a:extLst>
                </p:cNvPr>
                <p:cNvCxnSpPr/>
                <p:nvPr/>
              </p:nvCxnSpPr>
              <p:spPr>
                <a:xfrm>
                  <a:off x="585576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49">
                  <a:extLst>
                    <a:ext uri="{FF2B5EF4-FFF2-40B4-BE49-F238E27FC236}">
                      <a16:creationId xmlns:a16="http://schemas.microsoft.com/office/drawing/2014/main" id="{04504A1B-94EC-44FF-8D50-C4BFAFDCE2BF}"/>
                    </a:ext>
                  </a:extLst>
                </p:cNvPr>
                <p:cNvCxnSpPr/>
                <p:nvPr/>
              </p:nvCxnSpPr>
              <p:spPr>
                <a:xfrm>
                  <a:off x="605829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50">
                  <a:extLst>
                    <a:ext uri="{FF2B5EF4-FFF2-40B4-BE49-F238E27FC236}">
                      <a16:creationId xmlns:a16="http://schemas.microsoft.com/office/drawing/2014/main" id="{2BE0B874-778C-4E94-89D7-88D32FFACB4A}"/>
                    </a:ext>
                  </a:extLst>
                </p:cNvPr>
                <p:cNvCxnSpPr/>
                <p:nvPr/>
              </p:nvCxnSpPr>
              <p:spPr>
                <a:xfrm>
                  <a:off x="619330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51">
                  <a:extLst>
                    <a:ext uri="{FF2B5EF4-FFF2-40B4-BE49-F238E27FC236}">
                      <a16:creationId xmlns:a16="http://schemas.microsoft.com/office/drawing/2014/main" id="{B850F58C-0C30-49B0-8747-7148BE0D486F}"/>
                    </a:ext>
                  </a:extLst>
                </p:cNvPr>
                <p:cNvCxnSpPr/>
                <p:nvPr/>
              </p:nvCxnSpPr>
              <p:spPr>
                <a:xfrm>
                  <a:off x="626081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52">
                  <a:extLst>
                    <a:ext uri="{FF2B5EF4-FFF2-40B4-BE49-F238E27FC236}">
                      <a16:creationId xmlns:a16="http://schemas.microsoft.com/office/drawing/2014/main" id="{BAC5EA4A-1D60-4045-9D06-481F3C350821}"/>
                    </a:ext>
                  </a:extLst>
                </p:cNvPr>
                <p:cNvCxnSpPr/>
                <p:nvPr/>
              </p:nvCxnSpPr>
              <p:spPr>
                <a:xfrm>
                  <a:off x="599078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53">
                  <a:extLst>
                    <a:ext uri="{FF2B5EF4-FFF2-40B4-BE49-F238E27FC236}">
                      <a16:creationId xmlns:a16="http://schemas.microsoft.com/office/drawing/2014/main" id="{3C56A512-82DA-4029-BA6C-672423D4F8C3}"/>
                    </a:ext>
                  </a:extLst>
                </p:cNvPr>
                <p:cNvCxnSpPr/>
                <p:nvPr/>
              </p:nvCxnSpPr>
              <p:spPr>
                <a:xfrm>
                  <a:off x="565324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56">
                  <a:extLst>
                    <a:ext uri="{FF2B5EF4-FFF2-40B4-BE49-F238E27FC236}">
                      <a16:creationId xmlns:a16="http://schemas.microsoft.com/office/drawing/2014/main" id="{B56E54F5-E827-4C91-B158-6F32C412BAA0}"/>
                    </a:ext>
                  </a:extLst>
                </p:cNvPr>
                <p:cNvCxnSpPr/>
                <p:nvPr/>
              </p:nvCxnSpPr>
              <p:spPr>
                <a:xfrm>
                  <a:off x="639583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57">
                  <a:extLst>
                    <a:ext uri="{FF2B5EF4-FFF2-40B4-BE49-F238E27FC236}">
                      <a16:creationId xmlns:a16="http://schemas.microsoft.com/office/drawing/2014/main" id="{89F0A787-06A1-471E-8AEB-1F416BA125FE}"/>
                    </a:ext>
                  </a:extLst>
                </p:cNvPr>
                <p:cNvCxnSpPr/>
                <p:nvPr/>
              </p:nvCxnSpPr>
              <p:spPr>
                <a:xfrm>
                  <a:off x="6598356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58">
                  <a:extLst>
                    <a:ext uri="{FF2B5EF4-FFF2-40B4-BE49-F238E27FC236}">
                      <a16:creationId xmlns:a16="http://schemas.microsoft.com/office/drawing/2014/main" id="{3AA43A44-EEB8-4B7F-8F90-330A4F6A30EC}"/>
                    </a:ext>
                  </a:extLst>
                </p:cNvPr>
                <p:cNvCxnSpPr/>
                <p:nvPr/>
              </p:nvCxnSpPr>
              <p:spPr>
                <a:xfrm>
                  <a:off x="680088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59">
                  <a:extLst>
                    <a:ext uri="{FF2B5EF4-FFF2-40B4-BE49-F238E27FC236}">
                      <a16:creationId xmlns:a16="http://schemas.microsoft.com/office/drawing/2014/main" id="{8A11E7FB-07CA-49B6-9DF0-1074EF5B95F9}"/>
                    </a:ext>
                  </a:extLst>
                </p:cNvPr>
                <p:cNvCxnSpPr/>
                <p:nvPr/>
              </p:nvCxnSpPr>
              <p:spPr>
                <a:xfrm>
                  <a:off x="646333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60">
                  <a:extLst>
                    <a:ext uri="{FF2B5EF4-FFF2-40B4-BE49-F238E27FC236}">
                      <a16:creationId xmlns:a16="http://schemas.microsoft.com/office/drawing/2014/main" id="{1BAFAB44-C320-4B65-8463-38AFDCB5AC28}"/>
                    </a:ext>
                  </a:extLst>
                </p:cNvPr>
                <p:cNvCxnSpPr/>
                <p:nvPr/>
              </p:nvCxnSpPr>
              <p:spPr>
                <a:xfrm>
                  <a:off x="653084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61">
                  <a:extLst>
                    <a:ext uri="{FF2B5EF4-FFF2-40B4-BE49-F238E27FC236}">
                      <a16:creationId xmlns:a16="http://schemas.microsoft.com/office/drawing/2014/main" id="{A23F7860-7E9F-4A82-A510-8B2FF453A9E4}"/>
                    </a:ext>
                  </a:extLst>
                </p:cNvPr>
                <p:cNvCxnSpPr/>
                <p:nvPr/>
              </p:nvCxnSpPr>
              <p:spPr>
                <a:xfrm>
                  <a:off x="673337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62">
                  <a:extLst>
                    <a:ext uri="{FF2B5EF4-FFF2-40B4-BE49-F238E27FC236}">
                      <a16:creationId xmlns:a16="http://schemas.microsoft.com/office/drawing/2014/main" id="{3593A170-01AB-4001-B041-C70BB7EFE14E}"/>
                    </a:ext>
                  </a:extLst>
                </p:cNvPr>
                <p:cNvCxnSpPr/>
                <p:nvPr/>
              </p:nvCxnSpPr>
              <p:spPr>
                <a:xfrm>
                  <a:off x="686838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63">
                  <a:extLst>
                    <a:ext uri="{FF2B5EF4-FFF2-40B4-BE49-F238E27FC236}">
                      <a16:creationId xmlns:a16="http://schemas.microsoft.com/office/drawing/2014/main" id="{3776D868-9CB3-4C27-B5BD-FA80A6E744BA}"/>
                    </a:ext>
                  </a:extLst>
                </p:cNvPr>
                <p:cNvCxnSpPr/>
                <p:nvPr/>
              </p:nvCxnSpPr>
              <p:spPr>
                <a:xfrm>
                  <a:off x="693589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64">
                  <a:extLst>
                    <a:ext uri="{FF2B5EF4-FFF2-40B4-BE49-F238E27FC236}">
                      <a16:creationId xmlns:a16="http://schemas.microsoft.com/office/drawing/2014/main" id="{9AB989EF-591D-4DFA-9B65-11845851829A}"/>
                    </a:ext>
                  </a:extLst>
                </p:cNvPr>
                <p:cNvCxnSpPr/>
                <p:nvPr/>
              </p:nvCxnSpPr>
              <p:spPr>
                <a:xfrm>
                  <a:off x="666586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65">
                  <a:extLst>
                    <a:ext uri="{FF2B5EF4-FFF2-40B4-BE49-F238E27FC236}">
                      <a16:creationId xmlns:a16="http://schemas.microsoft.com/office/drawing/2014/main" id="{32984E15-5643-4903-B27D-18FFCAD0AC3B}"/>
                    </a:ext>
                  </a:extLst>
                </p:cNvPr>
                <p:cNvCxnSpPr/>
                <p:nvPr/>
              </p:nvCxnSpPr>
              <p:spPr>
                <a:xfrm>
                  <a:off x="632832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68">
                  <a:extLst>
                    <a:ext uri="{FF2B5EF4-FFF2-40B4-BE49-F238E27FC236}">
                      <a16:creationId xmlns:a16="http://schemas.microsoft.com/office/drawing/2014/main" id="{E2FAB356-A7E5-499D-8CAD-124660E94EC6}"/>
                    </a:ext>
                  </a:extLst>
                </p:cNvPr>
                <p:cNvCxnSpPr/>
                <p:nvPr/>
              </p:nvCxnSpPr>
              <p:spPr>
                <a:xfrm>
                  <a:off x="707091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69">
                  <a:extLst>
                    <a:ext uri="{FF2B5EF4-FFF2-40B4-BE49-F238E27FC236}">
                      <a16:creationId xmlns:a16="http://schemas.microsoft.com/office/drawing/2014/main" id="{45F29E45-9B0F-4E81-80AD-10437EB99B0F}"/>
                    </a:ext>
                  </a:extLst>
                </p:cNvPr>
                <p:cNvCxnSpPr/>
                <p:nvPr/>
              </p:nvCxnSpPr>
              <p:spPr>
                <a:xfrm>
                  <a:off x="727343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70">
                  <a:extLst>
                    <a:ext uri="{FF2B5EF4-FFF2-40B4-BE49-F238E27FC236}">
                      <a16:creationId xmlns:a16="http://schemas.microsoft.com/office/drawing/2014/main" id="{DC66BA94-978B-467A-B521-E3C1200C77B8}"/>
                    </a:ext>
                  </a:extLst>
                </p:cNvPr>
                <p:cNvCxnSpPr/>
                <p:nvPr/>
              </p:nvCxnSpPr>
              <p:spPr>
                <a:xfrm>
                  <a:off x="747596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71">
                  <a:extLst>
                    <a:ext uri="{FF2B5EF4-FFF2-40B4-BE49-F238E27FC236}">
                      <a16:creationId xmlns:a16="http://schemas.microsoft.com/office/drawing/2014/main" id="{76A4E3A5-5BE6-48A8-9B7C-3FCD76D0143E}"/>
                    </a:ext>
                  </a:extLst>
                </p:cNvPr>
                <p:cNvCxnSpPr/>
                <p:nvPr/>
              </p:nvCxnSpPr>
              <p:spPr>
                <a:xfrm>
                  <a:off x="713842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72">
                  <a:extLst>
                    <a:ext uri="{FF2B5EF4-FFF2-40B4-BE49-F238E27FC236}">
                      <a16:creationId xmlns:a16="http://schemas.microsoft.com/office/drawing/2014/main" id="{87DF7980-F28E-4C9F-A2FE-01825745D3B0}"/>
                    </a:ext>
                  </a:extLst>
                </p:cNvPr>
                <p:cNvCxnSpPr/>
                <p:nvPr/>
              </p:nvCxnSpPr>
              <p:spPr>
                <a:xfrm>
                  <a:off x="720593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73">
                  <a:extLst>
                    <a:ext uri="{FF2B5EF4-FFF2-40B4-BE49-F238E27FC236}">
                      <a16:creationId xmlns:a16="http://schemas.microsoft.com/office/drawing/2014/main" id="{45C05A53-7328-447C-B691-2DE78DA36BAA}"/>
                    </a:ext>
                  </a:extLst>
                </p:cNvPr>
                <p:cNvCxnSpPr/>
                <p:nvPr/>
              </p:nvCxnSpPr>
              <p:spPr>
                <a:xfrm>
                  <a:off x="740845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74">
                  <a:extLst>
                    <a:ext uri="{FF2B5EF4-FFF2-40B4-BE49-F238E27FC236}">
                      <a16:creationId xmlns:a16="http://schemas.microsoft.com/office/drawing/2014/main" id="{870E9890-9400-4EDA-BCCC-45E1BDCDE68C}"/>
                    </a:ext>
                  </a:extLst>
                </p:cNvPr>
                <p:cNvCxnSpPr/>
                <p:nvPr/>
              </p:nvCxnSpPr>
              <p:spPr>
                <a:xfrm>
                  <a:off x="754347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75">
                  <a:extLst>
                    <a:ext uri="{FF2B5EF4-FFF2-40B4-BE49-F238E27FC236}">
                      <a16:creationId xmlns:a16="http://schemas.microsoft.com/office/drawing/2014/main" id="{2FEDC1BA-E47A-470C-ABA3-33CF29E0C406}"/>
                    </a:ext>
                  </a:extLst>
                </p:cNvPr>
                <p:cNvCxnSpPr/>
                <p:nvPr/>
              </p:nvCxnSpPr>
              <p:spPr>
                <a:xfrm>
                  <a:off x="7610979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76">
                  <a:extLst>
                    <a:ext uri="{FF2B5EF4-FFF2-40B4-BE49-F238E27FC236}">
                      <a16:creationId xmlns:a16="http://schemas.microsoft.com/office/drawing/2014/main" id="{A2420E01-68BB-4F20-BEB7-B9A3D60E46C5}"/>
                    </a:ext>
                  </a:extLst>
                </p:cNvPr>
                <p:cNvCxnSpPr/>
                <p:nvPr/>
              </p:nvCxnSpPr>
              <p:spPr>
                <a:xfrm>
                  <a:off x="734094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77">
                  <a:extLst>
                    <a:ext uri="{FF2B5EF4-FFF2-40B4-BE49-F238E27FC236}">
                      <a16:creationId xmlns:a16="http://schemas.microsoft.com/office/drawing/2014/main" id="{EA3C4142-FF41-4576-B970-CA996D50F041}"/>
                    </a:ext>
                  </a:extLst>
                </p:cNvPr>
                <p:cNvCxnSpPr/>
                <p:nvPr/>
              </p:nvCxnSpPr>
              <p:spPr>
                <a:xfrm>
                  <a:off x="700340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80">
                  <a:extLst>
                    <a:ext uri="{FF2B5EF4-FFF2-40B4-BE49-F238E27FC236}">
                      <a16:creationId xmlns:a16="http://schemas.microsoft.com/office/drawing/2014/main" id="{1EFDE395-79CC-42F9-A152-7CBC9A788319}"/>
                    </a:ext>
                  </a:extLst>
                </p:cNvPr>
                <p:cNvCxnSpPr/>
                <p:nvPr/>
              </p:nvCxnSpPr>
              <p:spPr>
                <a:xfrm>
                  <a:off x="774599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81">
                  <a:extLst>
                    <a:ext uri="{FF2B5EF4-FFF2-40B4-BE49-F238E27FC236}">
                      <a16:creationId xmlns:a16="http://schemas.microsoft.com/office/drawing/2014/main" id="{E835FFE8-004F-4AE7-AA5E-FAAA1D8B1212}"/>
                    </a:ext>
                  </a:extLst>
                </p:cNvPr>
                <p:cNvCxnSpPr/>
                <p:nvPr/>
              </p:nvCxnSpPr>
              <p:spPr>
                <a:xfrm>
                  <a:off x="7948521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82">
                  <a:extLst>
                    <a:ext uri="{FF2B5EF4-FFF2-40B4-BE49-F238E27FC236}">
                      <a16:creationId xmlns:a16="http://schemas.microsoft.com/office/drawing/2014/main" id="{13064065-369C-4963-A1F1-677E4003F088}"/>
                    </a:ext>
                  </a:extLst>
                </p:cNvPr>
                <p:cNvCxnSpPr/>
                <p:nvPr/>
              </p:nvCxnSpPr>
              <p:spPr>
                <a:xfrm>
                  <a:off x="815104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83">
                  <a:extLst>
                    <a:ext uri="{FF2B5EF4-FFF2-40B4-BE49-F238E27FC236}">
                      <a16:creationId xmlns:a16="http://schemas.microsoft.com/office/drawing/2014/main" id="{C8AB5163-5FFE-467C-96D7-6912709F5BA5}"/>
                    </a:ext>
                  </a:extLst>
                </p:cNvPr>
                <p:cNvCxnSpPr/>
                <p:nvPr/>
              </p:nvCxnSpPr>
              <p:spPr>
                <a:xfrm>
                  <a:off x="7813504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84">
                  <a:extLst>
                    <a:ext uri="{FF2B5EF4-FFF2-40B4-BE49-F238E27FC236}">
                      <a16:creationId xmlns:a16="http://schemas.microsoft.com/office/drawing/2014/main" id="{C55466E3-257E-4174-BFFC-D76C435BC184}"/>
                    </a:ext>
                  </a:extLst>
                </p:cNvPr>
                <p:cNvCxnSpPr/>
                <p:nvPr/>
              </p:nvCxnSpPr>
              <p:spPr>
                <a:xfrm>
                  <a:off x="7881012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85">
                  <a:extLst>
                    <a:ext uri="{FF2B5EF4-FFF2-40B4-BE49-F238E27FC236}">
                      <a16:creationId xmlns:a16="http://schemas.microsoft.com/office/drawing/2014/main" id="{6645B72D-AD75-4494-9E66-D3140BD3F97F}"/>
                    </a:ext>
                  </a:extLst>
                </p:cNvPr>
                <p:cNvCxnSpPr/>
                <p:nvPr/>
              </p:nvCxnSpPr>
              <p:spPr>
                <a:xfrm>
                  <a:off x="8083537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86">
                  <a:extLst>
                    <a:ext uri="{FF2B5EF4-FFF2-40B4-BE49-F238E27FC236}">
                      <a16:creationId xmlns:a16="http://schemas.microsoft.com/office/drawing/2014/main" id="{2DBD0B9A-831E-4AAC-B3B4-43CB13F7425A}"/>
                    </a:ext>
                  </a:extLst>
                </p:cNvPr>
                <p:cNvCxnSpPr/>
                <p:nvPr/>
              </p:nvCxnSpPr>
              <p:spPr>
                <a:xfrm>
                  <a:off x="8218553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87">
                  <a:extLst>
                    <a:ext uri="{FF2B5EF4-FFF2-40B4-BE49-F238E27FC236}">
                      <a16:creationId xmlns:a16="http://schemas.microsoft.com/office/drawing/2014/main" id="{AC07668D-9F60-451B-AB70-6C9C12F1C48D}"/>
                    </a:ext>
                  </a:extLst>
                </p:cNvPr>
                <p:cNvCxnSpPr/>
                <p:nvPr/>
              </p:nvCxnSpPr>
              <p:spPr>
                <a:xfrm>
                  <a:off x="8286062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88">
                  <a:extLst>
                    <a:ext uri="{FF2B5EF4-FFF2-40B4-BE49-F238E27FC236}">
                      <a16:creationId xmlns:a16="http://schemas.microsoft.com/office/drawing/2014/main" id="{0CA6727D-37DF-417C-8402-390011632E19}"/>
                    </a:ext>
                  </a:extLst>
                </p:cNvPr>
                <p:cNvCxnSpPr/>
                <p:nvPr/>
              </p:nvCxnSpPr>
              <p:spPr>
                <a:xfrm>
                  <a:off x="801602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89">
                  <a:extLst>
                    <a:ext uri="{FF2B5EF4-FFF2-40B4-BE49-F238E27FC236}">
                      <a16:creationId xmlns:a16="http://schemas.microsoft.com/office/drawing/2014/main" id="{5EF73183-CB1C-4D19-A09D-729A717DFBB0}"/>
                    </a:ext>
                  </a:extLst>
                </p:cNvPr>
                <p:cNvCxnSpPr/>
                <p:nvPr/>
              </p:nvCxnSpPr>
              <p:spPr>
                <a:xfrm>
                  <a:off x="767848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92">
                  <a:extLst>
                    <a:ext uri="{FF2B5EF4-FFF2-40B4-BE49-F238E27FC236}">
                      <a16:creationId xmlns:a16="http://schemas.microsoft.com/office/drawing/2014/main" id="{5D0FDBFE-5408-4AD7-BE86-1A2C0410976D}"/>
                    </a:ext>
                  </a:extLst>
                </p:cNvPr>
                <p:cNvCxnSpPr/>
                <p:nvPr/>
              </p:nvCxnSpPr>
              <p:spPr>
                <a:xfrm>
                  <a:off x="842107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93">
                  <a:extLst>
                    <a:ext uri="{FF2B5EF4-FFF2-40B4-BE49-F238E27FC236}">
                      <a16:creationId xmlns:a16="http://schemas.microsoft.com/office/drawing/2014/main" id="{0246C6C5-4DE1-49CE-BC09-DFE51CB756A4}"/>
                    </a:ext>
                  </a:extLst>
                </p:cNvPr>
                <p:cNvCxnSpPr/>
                <p:nvPr/>
              </p:nvCxnSpPr>
              <p:spPr>
                <a:xfrm>
                  <a:off x="8623603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94">
                  <a:extLst>
                    <a:ext uri="{FF2B5EF4-FFF2-40B4-BE49-F238E27FC236}">
                      <a16:creationId xmlns:a16="http://schemas.microsoft.com/office/drawing/2014/main" id="{51A9D7D7-6F3A-4EF2-BF52-A99B479CC453}"/>
                    </a:ext>
                  </a:extLst>
                </p:cNvPr>
                <p:cNvCxnSpPr/>
                <p:nvPr/>
              </p:nvCxnSpPr>
              <p:spPr>
                <a:xfrm>
                  <a:off x="882612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95">
                  <a:extLst>
                    <a:ext uri="{FF2B5EF4-FFF2-40B4-BE49-F238E27FC236}">
                      <a16:creationId xmlns:a16="http://schemas.microsoft.com/office/drawing/2014/main" id="{7955F163-9FD4-4672-AC9F-B8E42FD5EFAC}"/>
                    </a:ext>
                  </a:extLst>
                </p:cNvPr>
                <p:cNvCxnSpPr/>
                <p:nvPr/>
              </p:nvCxnSpPr>
              <p:spPr>
                <a:xfrm>
                  <a:off x="848858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96">
                  <a:extLst>
                    <a:ext uri="{FF2B5EF4-FFF2-40B4-BE49-F238E27FC236}">
                      <a16:creationId xmlns:a16="http://schemas.microsoft.com/office/drawing/2014/main" id="{4A5A8E52-3FD0-4C33-8BBC-C451B6390041}"/>
                    </a:ext>
                  </a:extLst>
                </p:cNvPr>
                <p:cNvCxnSpPr/>
                <p:nvPr/>
              </p:nvCxnSpPr>
              <p:spPr>
                <a:xfrm>
                  <a:off x="855609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97">
                  <a:extLst>
                    <a:ext uri="{FF2B5EF4-FFF2-40B4-BE49-F238E27FC236}">
                      <a16:creationId xmlns:a16="http://schemas.microsoft.com/office/drawing/2014/main" id="{60DFF0E6-073A-458F-8B83-F012E3E33F70}"/>
                    </a:ext>
                  </a:extLst>
                </p:cNvPr>
                <p:cNvCxnSpPr/>
                <p:nvPr/>
              </p:nvCxnSpPr>
              <p:spPr>
                <a:xfrm>
                  <a:off x="875861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98">
                  <a:extLst>
                    <a:ext uri="{FF2B5EF4-FFF2-40B4-BE49-F238E27FC236}">
                      <a16:creationId xmlns:a16="http://schemas.microsoft.com/office/drawing/2014/main" id="{CACB3D00-C3AA-4B27-A7BA-002870E4BD39}"/>
                    </a:ext>
                  </a:extLst>
                </p:cNvPr>
                <p:cNvCxnSpPr/>
                <p:nvPr/>
              </p:nvCxnSpPr>
              <p:spPr>
                <a:xfrm>
                  <a:off x="889363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99">
                  <a:extLst>
                    <a:ext uri="{FF2B5EF4-FFF2-40B4-BE49-F238E27FC236}">
                      <a16:creationId xmlns:a16="http://schemas.microsoft.com/office/drawing/2014/main" id="{3382F2B9-E534-426D-860C-83F01EAB6A8E}"/>
                    </a:ext>
                  </a:extLst>
                </p:cNvPr>
                <p:cNvCxnSpPr/>
                <p:nvPr/>
              </p:nvCxnSpPr>
              <p:spPr>
                <a:xfrm>
                  <a:off x="8961144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100">
                  <a:extLst>
                    <a:ext uri="{FF2B5EF4-FFF2-40B4-BE49-F238E27FC236}">
                      <a16:creationId xmlns:a16="http://schemas.microsoft.com/office/drawing/2014/main" id="{A5556530-D427-410D-8214-4F30C32B077E}"/>
                    </a:ext>
                  </a:extLst>
                </p:cNvPr>
                <p:cNvCxnSpPr/>
                <p:nvPr/>
              </p:nvCxnSpPr>
              <p:spPr>
                <a:xfrm>
                  <a:off x="8691111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101">
                  <a:extLst>
                    <a:ext uri="{FF2B5EF4-FFF2-40B4-BE49-F238E27FC236}">
                      <a16:creationId xmlns:a16="http://schemas.microsoft.com/office/drawing/2014/main" id="{DCBC99F2-B13A-40D3-B8B8-685ABF3F02D3}"/>
                    </a:ext>
                  </a:extLst>
                </p:cNvPr>
                <p:cNvCxnSpPr/>
                <p:nvPr/>
              </p:nvCxnSpPr>
              <p:spPr>
                <a:xfrm>
                  <a:off x="8353570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104">
                  <a:extLst>
                    <a:ext uri="{FF2B5EF4-FFF2-40B4-BE49-F238E27FC236}">
                      <a16:creationId xmlns:a16="http://schemas.microsoft.com/office/drawing/2014/main" id="{4B8D2D1A-1C24-4361-9F39-2F0582B06418}"/>
                    </a:ext>
                  </a:extLst>
                </p:cNvPr>
                <p:cNvCxnSpPr/>
                <p:nvPr/>
              </p:nvCxnSpPr>
              <p:spPr>
                <a:xfrm>
                  <a:off x="909616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105">
                  <a:extLst>
                    <a:ext uri="{FF2B5EF4-FFF2-40B4-BE49-F238E27FC236}">
                      <a16:creationId xmlns:a16="http://schemas.microsoft.com/office/drawing/2014/main" id="{CBBA0EC1-F3E0-47EC-9191-56406FCCD809}"/>
                    </a:ext>
                  </a:extLst>
                </p:cNvPr>
                <p:cNvCxnSpPr/>
                <p:nvPr/>
              </p:nvCxnSpPr>
              <p:spPr>
                <a:xfrm>
                  <a:off x="9298685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106">
                  <a:extLst>
                    <a:ext uri="{FF2B5EF4-FFF2-40B4-BE49-F238E27FC236}">
                      <a16:creationId xmlns:a16="http://schemas.microsoft.com/office/drawing/2014/main" id="{85397B38-B09C-4237-B823-435FC496E7DA}"/>
                    </a:ext>
                  </a:extLst>
                </p:cNvPr>
                <p:cNvCxnSpPr/>
                <p:nvPr/>
              </p:nvCxnSpPr>
              <p:spPr>
                <a:xfrm>
                  <a:off x="950121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107">
                  <a:extLst>
                    <a:ext uri="{FF2B5EF4-FFF2-40B4-BE49-F238E27FC236}">
                      <a16:creationId xmlns:a16="http://schemas.microsoft.com/office/drawing/2014/main" id="{CFA09F3E-667B-458B-A962-F06B282C65F4}"/>
                    </a:ext>
                  </a:extLst>
                </p:cNvPr>
                <p:cNvCxnSpPr/>
                <p:nvPr/>
              </p:nvCxnSpPr>
              <p:spPr>
                <a:xfrm>
                  <a:off x="916366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108">
                  <a:extLst>
                    <a:ext uri="{FF2B5EF4-FFF2-40B4-BE49-F238E27FC236}">
                      <a16:creationId xmlns:a16="http://schemas.microsoft.com/office/drawing/2014/main" id="{C639F341-1660-4490-9279-0768BB884438}"/>
                    </a:ext>
                  </a:extLst>
                </p:cNvPr>
                <p:cNvCxnSpPr/>
                <p:nvPr/>
              </p:nvCxnSpPr>
              <p:spPr>
                <a:xfrm>
                  <a:off x="923117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109">
                  <a:extLst>
                    <a:ext uri="{FF2B5EF4-FFF2-40B4-BE49-F238E27FC236}">
                      <a16:creationId xmlns:a16="http://schemas.microsoft.com/office/drawing/2014/main" id="{6043D087-1D7B-4B79-B6C7-D62BF65FB9F6}"/>
                    </a:ext>
                  </a:extLst>
                </p:cNvPr>
                <p:cNvCxnSpPr/>
                <p:nvPr/>
              </p:nvCxnSpPr>
              <p:spPr>
                <a:xfrm>
                  <a:off x="943370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110">
                  <a:extLst>
                    <a:ext uri="{FF2B5EF4-FFF2-40B4-BE49-F238E27FC236}">
                      <a16:creationId xmlns:a16="http://schemas.microsoft.com/office/drawing/2014/main" id="{BE00C906-2CF5-4C17-B553-3A3F926ED666}"/>
                    </a:ext>
                  </a:extLst>
                </p:cNvPr>
                <p:cNvCxnSpPr/>
                <p:nvPr/>
              </p:nvCxnSpPr>
              <p:spPr>
                <a:xfrm>
                  <a:off x="956871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111">
                  <a:extLst>
                    <a:ext uri="{FF2B5EF4-FFF2-40B4-BE49-F238E27FC236}">
                      <a16:creationId xmlns:a16="http://schemas.microsoft.com/office/drawing/2014/main" id="{95793B4D-8177-4668-AC15-367F85A95847}"/>
                    </a:ext>
                  </a:extLst>
                </p:cNvPr>
                <p:cNvCxnSpPr/>
                <p:nvPr/>
              </p:nvCxnSpPr>
              <p:spPr>
                <a:xfrm>
                  <a:off x="963622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112">
                  <a:extLst>
                    <a:ext uri="{FF2B5EF4-FFF2-40B4-BE49-F238E27FC236}">
                      <a16:creationId xmlns:a16="http://schemas.microsoft.com/office/drawing/2014/main" id="{A32CC518-A035-47C5-A97D-AA7A3A8345CA}"/>
                    </a:ext>
                  </a:extLst>
                </p:cNvPr>
                <p:cNvCxnSpPr/>
                <p:nvPr/>
              </p:nvCxnSpPr>
              <p:spPr>
                <a:xfrm>
                  <a:off x="936619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113">
                  <a:extLst>
                    <a:ext uri="{FF2B5EF4-FFF2-40B4-BE49-F238E27FC236}">
                      <a16:creationId xmlns:a16="http://schemas.microsoft.com/office/drawing/2014/main" id="{D0227DB8-3EA1-4F0B-90BD-E6704C3E71C3}"/>
                    </a:ext>
                  </a:extLst>
                </p:cNvPr>
                <p:cNvCxnSpPr/>
                <p:nvPr/>
              </p:nvCxnSpPr>
              <p:spPr>
                <a:xfrm>
                  <a:off x="902865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117">
                  <a:extLst>
                    <a:ext uri="{FF2B5EF4-FFF2-40B4-BE49-F238E27FC236}">
                      <a16:creationId xmlns:a16="http://schemas.microsoft.com/office/drawing/2014/main" id="{5B599FD2-710B-4FEB-AF56-53479148B862}"/>
                    </a:ext>
                  </a:extLst>
                </p:cNvPr>
                <p:cNvCxnSpPr/>
                <p:nvPr/>
              </p:nvCxnSpPr>
              <p:spPr>
                <a:xfrm>
                  <a:off x="977124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118">
                  <a:extLst>
                    <a:ext uri="{FF2B5EF4-FFF2-40B4-BE49-F238E27FC236}">
                      <a16:creationId xmlns:a16="http://schemas.microsoft.com/office/drawing/2014/main" id="{3D40B76E-C75E-424F-8676-B0742F51E849}"/>
                    </a:ext>
                  </a:extLst>
                </p:cNvPr>
                <p:cNvCxnSpPr/>
                <p:nvPr/>
              </p:nvCxnSpPr>
              <p:spPr>
                <a:xfrm>
                  <a:off x="997376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119">
                  <a:extLst>
                    <a:ext uri="{FF2B5EF4-FFF2-40B4-BE49-F238E27FC236}">
                      <a16:creationId xmlns:a16="http://schemas.microsoft.com/office/drawing/2014/main" id="{5BD116E2-53AD-4059-89BF-06BDA1A00F07}"/>
                    </a:ext>
                  </a:extLst>
                </p:cNvPr>
                <p:cNvCxnSpPr/>
                <p:nvPr/>
              </p:nvCxnSpPr>
              <p:spPr>
                <a:xfrm>
                  <a:off x="1017629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120">
                  <a:extLst>
                    <a:ext uri="{FF2B5EF4-FFF2-40B4-BE49-F238E27FC236}">
                      <a16:creationId xmlns:a16="http://schemas.microsoft.com/office/drawing/2014/main" id="{43D2C9DD-F362-4F1A-8E6A-456A41C7BAA4}"/>
                    </a:ext>
                  </a:extLst>
                </p:cNvPr>
                <p:cNvCxnSpPr/>
                <p:nvPr/>
              </p:nvCxnSpPr>
              <p:spPr>
                <a:xfrm>
                  <a:off x="983875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121">
                  <a:extLst>
                    <a:ext uri="{FF2B5EF4-FFF2-40B4-BE49-F238E27FC236}">
                      <a16:creationId xmlns:a16="http://schemas.microsoft.com/office/drawing/2014/main" id="{7F8F0624-0E9C-4C87-813D-141DD16446B5}"/>
                    </a:ext>
                  </a:extLst>
                </p:cNvPr>
                <p:cNvCxnSpPr/>
                <p:nvPr/>
              </p:nvCxnSpPr>
              <p:spPr>
                <a:xfrm>
                  <a:off x="990626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122">
                  <a:extLst>
                    <a:ext uri="{FF2B5EF4-FFF2-40B4-BE49-F238E27FC236}">
                      <a16:creationId xmlns:a16="http://schemas.microsoft.com/office/drawing/2014/main" id="{3398170B-8835-42C3-8112-E71D49A6B482}"/>
                    </a:ext>
                  </a:extLst>
                </p:cNvPr>
                <p:cNvCxnSpPr/>
                <p:nvPr/>
              </p:nvCxnSpPr>
              <p:spPr>
                <a:xfrm>
                  <a:off x="1010878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123">
                  <a:extLst>
                    <a:ext uri="{FF2B5EF4-FFF2-40B4-BE49-F238E27FC236}">
                      <a16:creationId xmlns:a16="http://schemas.microsoft.com/office/drawing/2014/main" id="{CC35F55E-3652-465A-A240-FC85B2655335}"/>
                    </a:ext>
                  </a:extLst>
                </p:cNvPr>
                <p:cNvCxnSpPr/>
                <p:nvPr/>
              </p:nvCxnSpPr>
              <p:spPr>
                <a:xfrm>
                  <a:off x="1024380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124">
                  <a:extLst>
                    <a:ext uri="{FF2B5EF4-FFF2-40B4-BE49-F238E27FC236}">
                      <a16:creationId xmlns:a16="http://schemas.microsoft.com/office/drawing/2014/main" id="{FDF2670A-F099-4846-8B9E-52E767B1BD04}"/>
                    </a:ext>
                  </a:extLst>
                </p:cNvPr>
                <p:cNvCxnSpPr/>
                <p:nvPr/>
              </p:nvCxnSpPr>
              <p:spPr>
                <a:xfrm>
                  <a:off x="1031130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125">
                  <a:extLst>
                    <a:ext uri="{FF2B5EF4-FFF2-40B4-BE49-F238E27FC236}">
                      <a16:creationId xmlns:a16="http://schemas.microsoft.com/office/drawing/2014/main" id="{C08C0B02-BB38-4A9B-B526-6D6B572FA568}"/>
                    </a:ext>
                  </a:extLst>
                </p:cNvPr>
                <p:cNvCxnSpPr/>
                <p:nvPr/>
              </p:nvCxnSpPr>
              <p:spPr>
                <a:xfrm>
                  <a:off x="1004127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126">
                  <a:extLst>
                    <a:ext uri="{FF2B5EF4-FFF2-40B4-BE49-F238E27FC236}">
                      <a16:creationId xmlns:a16="http://schemas.microsoft.com/office/drawing/2014/main" id="{0034EBF5-2C02-4EE4-A546-25CD643C0CA2}"/>
                    </a:ext>
                  </a:extLst>
                </p:cNvPr>
                <p:cNvCxnSpPr/>
                <p:nvPr/>
              </p:nvCxnSpPr>
              <p:spPr>
                <a:xfrm>
                  <a:off x="970373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129">
                  <a:extLst>
                    <a:ext uri="{FF2B5EF4-FFF2-40B4-BE49-F238E27FC236}">
                      <a16:creationId xmlns:a16="http://schemas.microsoft.com/office/drawing/2014/main" id="{695CF17C-7D42-4E4D-97E3-35E9582F3052}"/>
                    </a:ext>
                  </a:extLst>
                </p:cNvPr>
                <p:cNvCxnSpPr/>
                <p:nvPr/>
              </p:nvCxnSpPr>
              <p:spPr>
                <a:xfrm>
                  <a:off x="1044632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130">
                  <a:extLst>
                    <a:ext uri="{FF2B5EF4-FFF2-40B4-BE49-F238E27FC236}">
                      <a16:creationId xmlns:a16="http://schemas.microsoft.com/office/drawing/2014/main" id="{555DC225-6A5A-4752-B5C3-44DCABE6C1D3}"/>
                    </a:ext>
                  </a:extLst>
                </p:cNvPr>
                <p:cNvCxnSpPr/>
                <p:nvPr/>
              </p:nvCxnSpPr>
              <p:spPr>
                <a:xfrm>
                  <a:off x="1064885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131">
                  <a:extLst>
                    <a:ext uri="{FF2B5EF4-FFF2-40B4-BE49-F238E27FC236}">
                      <a16:creationId xmlns:a16="http://schemas.microsoft.com/office/drawing/2014/main" id="{248BD108-69A1-4625-899C-809BD47F7714}"/>
                    </a:ext>
                  </a:extLst>
                </p:cNvPr>
                <p:cNvCxnSpPr/>
                <p:nvPr/>
              </p:nvCxnSpPr>
              <p:spPr>
                <a:xfrm>
                  <a:off x="108513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132">
                  <a:extLst>
                    <a:ext uri="{FF2B5EF4-FFF2-40B4-BE49-F238E27FC236}">
                      <a16:creationId xmlns:a16="http://schemas.microsoft.com/office/drawing/2014/main" id="{7A04701C-6018-4C26-AAD0-4BE4F61B4246}"/>
                    </a:ext>
                  </a:extLst>
                </p:cNvPr>
                <p:cNvCxnSpPr/>
                <p:nvPr/>
              </p:nvCxnSpPr>
              <p:spPr>
                <a:xfrm>
                  <a:off x="1051383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133">
                  <a:extLst>
                    <a:ext uri="{FF2B5EF4-FFF2-40B4-BE49-F238E27FC236}">
                      <a16:creationId xmlns:a16="http://schemas.microsoft.com/office/drawing/2014/main" id="{030FF8D3-B225-43AE-A719-A3E9B6978281}"/>
                    </a:ext>
                  </a:extLst>
                </p:cNvPr>
                <p:cNvCxnSpPr/>
                <p:nvPr/>
              </p:nvCxnSpPr>
              <p:spPr>
                <a:xfrm>
                  <a:off x="1058134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134">
                  <a:extLst>
                    <a:ext uri="{FF2B5EF4-FFF2-40B4-BE49-F238E27FC236}">
                      <a16:creationId xmlns:a16="http://schemas.microsoft.com/office/drawing/2014/main" id="{274656D1-301A-4A0B-8966-41200DE4B45F}"/>
                    </a:ext>
                  </a:extLst>
                </p:cNvPr>
                <p:cNvCxnSpPr/>
                <p:nvPr/>
              </p:nvCxnSpPr>
              <p:spPr>
                <a:xfrm>
                  <a:off x="1078386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135">
                  <a:extLst>
                    <a:ext uri="{FF2B5EF4-FFF2-40B4-BE49-F238E27FC236}">
                      <a16:creationId xmlns:a16="http://schemas.microsoft.com/office/drawing/2014/main" id="{68C083AB-3CB8-400A-8E61-8D4192616C3E}"/>
                    </a:ext>
                  </a:extLst>
                </p:cNvPr>
                <p:cNvCxnSpPr/>
                <p:nvPr/>
              </p:nvCxnSpPr>
              <p:spPr>
                <a:xfrm>
                  <a:off x="109188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136">
                  <a:extLst>
                    <a:ext uri="{FF2B5EF4-FFF2-40B4-BE49-F238E27FC236}">
                      <a16:creationId xmlns:a16="http://schemas.microsoft.com/office/drawing/2014/main" id="{F87D1BF0-71E6-4D37-8626-D4804E61FB15}"/>
                    </a:ext>
                  </a:extLst>
                </p:cNvPr>
                <p:cNvCxnSpPr/>
                <p:nvPr/>
              </p:nvCxnSpPr>
              <p:spPr>
                <a:xfrm>
                  <a:off x="1098639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137">
                  <a:extLst>
                    <a:ext uri="{FF2B5EF4-FFF2-40B4-BE49-F238E27FC236}">
                      <a16:creationId xmlns:a16="http://schemas.microsoft.com/office/drawing/2014/main" id="{B5BA5B4E-D5A6-4CB3-9DDC-F95D3C2C341A}"/>
                    </a:ext>
                  </a:extLst>
                </p:cNvPr>
                <p:cNvCxnSpPr/>
                <p:nvPr/>
              </p:nvCxnSpPr>
              <p:spPr>
                <a:xfrm>
                  <a:off x="1071635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138">
                  <a:extLst>
                    <a:ext uri="{FF2B5EF4-FFF2-40B4-BE49-F238E27FC236}">
                      <a16:creationId xmlns:a16="http://schemas.microsoft.com/office/drawing/2014/main" id="{D89D7523-DFB1-44D4-998F-BD8C74B90423}"/>
                    </a:ext>
                  </a:extLst>
                </p:cNvPr>
                <p:cNvCxnSpPr/>
                <p:nvPr/>
              </p:nvCxnSpPr>
              <p:spPr>
                <a:xfrm>
                  <a:off x="1037881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142">
                  <a:extLst>
                    <a:ext uri="{FF2B5EF4-FFF2-40B4-BE49-F238E27FC236}">
                      <a16:creationId xmlns:a16="http://schemas.microsoft.com/office/drawing/2014/main" id="{ED68AC66-FE67-4376-99C5-BB1681CFEA7E}"/>
                    </a:ext>
                  </a:extLst>
                </p:cNvPr>
                <p:cNvCxnSpPr/>
                <p:nvPr/>
              </p:nvCxnSpPr>
              <p:spPr>
                <a:xfrm>
                  <a:off x="1112140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143">
                  <a:extLst>
                    <a:ext uri="{FF2B5EF4-FFF2-40B4-BE49-F238E27FC236}">
                      <a16:creationId xmlns:a16="http://schemas.microsoft.com/office/drawing/2014/main" id="{D49F1A1E-63DD-4F65-AF04-26D70BA86E0B}"/>
                    </a:ext>
                  </a:extLst>
                </p:cNvPr>
                <p:cNvCxnSpPr/>
                <p:nvPr/>
              </p:nvCxnSpPr>
              <p:spPr>
                <a:xfrm>
                  <a:off x="1132393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144">
                  <a:extLst>
                    <a:ext uri="{FF2B5EF4-FFF2-40B4-BE49-F238E27FC236}">
                      <a16:creationId xmlns:a16="http://schemas.microsoft.com/office/drawing/2014/main" id="{C6B01D3F-DB4B-455B-89EF-7D14218CE934}"/>
                    </a:ext>
                  </a:extLst>
                </p:cNvPr>
                <p:cNvCxnSpPr/>
                <p:nvPr/>
              </p:nvCxnSpPr>
              <p:spPr>
                <a:xfrm>
                  <a:off x="115264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145">
                  <a:extLst>
                    <a:ext uri="{FF2B5EF4-FFF2-40B4-BE49-F238E27FC236}">
                      <a16:creationId xmlns:a16="http://schemas.microsoft.com/office/drawing/2014/main" id="{A67D1EBB-BD71-4079-A20E-EC489A7D0FDE}"/>
                    </a:ext>
                  </a:extLst>
                </p:cNvPr>
                <p:cNvCxnSpPr/>
                <p:nvPr/>
              </p:nvCxnSpPr>
              <p:spPr>
                <a:xfrm>
                  <a:off x="111889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146">
                  <a:extLst>
                    <a:ext uri="{FF2B5EF4-FFF2-40B4-BE49-F238E27FC236}">
                      <a16:creationId xmlns:a16="http://schemas.microsoft.com/office/drawing/2014/main" id="{899B77B9-759E-4209-BAFE-9FE191557F35}"/>
                    </a:ext>
                  </a:extLst>
                </p:cNvPr>
                <p:cNvCxnSpPr/>
                <p:nvPr/>
              </p:nvCxnSpPr>
              <p:spPr>
                <a:xfrm>
                  <a:off x="112564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147">
                  <a:extLst>
                    <a:ext uri="{FF2B5EF4-FFF2-40B4-BE49-F238E27FC236}">
                      <a16:creationId xmlns:a16="http://schemas.microsoft.com/office/drawing/2014/main" id="{F9AB3647-8E87-4608-A2B0-8F0DE4390764}"/>
                    </a:ext>
                  </a:extLst>
                </p:cNvPr>
                <p:cNvCxnSpPr/>
                <p:nvPr/>
              </p:nvCxnSpPr>
              <p:spPr>
                <a:xfrm>
                  <a:off x="1145894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148">
                  <a:extLst>
                    <a:ext uri="{FF2B5EF4-FFF2-40B4-BE49-F238E27FC236}">
                      <a16:creationId xmlns:a16="http://schemas.microsoft.com/office/drawing/2014/main" id="{F3332DE7-33AD-4865-9159-077E9338C18F}"/>
                    </a:ext>
                  </a:extLst>
                </p:cNvPr>
                <p:cNvCxnSpPr/>
                <p:nvPr/>
              </p:nvCxnSpPr>
              <p:spPr>
                <a:xfrm>
                  <a:off x="115939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149">
                  <a:extLst>
                    <a:ext uri="{FF2B5EF4-FFF2-40B4-BE49-F238E27FC236}">
                      <a16:creationId xmlns:a16="http://schemas.microsoft.com/office/drawing/2014/main" id="{C872258E-36D6-49B7-B56A-069846722603}"/>
                    </a:ext>
                  </a:extLst>
                </p:cNvPr>
                <p:cNvCxnSpPr/>
                <p:nvPr/>
              </p:nvCxnSpPr>
              <p:spPr>
                <a:xfrm>
                  <a:off x="1166148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150">
                  <a:extLst>
                    <a:ext uri="{FF2B5EF4-FFF2-40B4-BE49-F238E27FC236}">
                      <a16:creationId xmlns:a16="http://schemas.microsoft.com/office/drawing/2014/main" id="{DC536691-D3E3-48AB-8A73-825538926C5B}"/>
                    </a:ext>
                  </a:extLst>
                </p:cNvPr>
                <p:cNvCxnSpPr/>
                <p:nvPr/>
              </p:nvCxnSpPr>
              <p:spPr>
                <a:xfrm>
                  <a:off x="113914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151">
                  <a:extLst>
                    <a:ext uri="{FF2B5EF4-FFF2-40B4-BE49-F238E27FC236}">
                      <a16:creationId xmlns:a16="http://schemas.microsoft.com/office/drawing/2014/main" id="{D8CA5F8D-83BA-462F-A8EA-6E4DCDCA6031}"/>
                    </a:ext>
                  </a:extLst>
                </p:cNvPr>
                <p:cNvCxnSpPr/>
                <p:nvPr/>
              </p:nvCxnSpPr>
              <p:spPr>
                <a:xfrm>
                  <a:off x="110539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142">
                  <a:extLst>
                    <a:ext uri="{FF2B5EF4-FFF2-40B4-BE49-F238E27FC236}">
                      <a16:creationId xmlns:a16="http://schemas.microsoft.com/office/drawing/2014/main" id="{0CD7DB9D-0C02-4C7F-A825-2FB9761356A1}"/>
                    </a:ext>
                  </a:extLst>
                </p:cNvPr>
                <p:cNvCxnSpPr/>
                <p:nvPr/>
              </p:nvCxnSpPr>
              <p:spPr>
                <a:xfrm>
                  <a:off x="1180289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143">
                  <a:extLst>
                    <a:ext uri="{FF2B5EF4-FFF2-40B4-BE49-F238E27FC236}">
                      <a16:creationId xmlns:a16="http://schemas.microsoft.com/office/drawing/2014/main" id="{4091FB32-D368-4946-AF18-3E3D2B466924}"/>
                    </a:ext>
                  </a:extLst>
                </p:cNvPr>
                <p:cNvCxnSpPr/>
                <p:nvPr/>
              </p:nvCxnSpPr>
              <p:spPr>
                <a:xfrm>
                  <a:off x="1200542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144">
                  <a:extLst>
                    <a:ext uri="{FF2B5EF4-FFF2-40B4-BE49-F238E27FC236}">
                      <a16:creationId xmlns:a16="http://schemas.microsoft.com/office/drawing/2014/main" id="{1A256BEC-1345-4BA6-ABCF-A7916126F416}"/>
                    </a:ext>
                  </a:extLst>
                </p:cNvPr>
                <p:cNvCxnSpPr/>
                <p:nvPr/>
              </p:nvCxnSpPr>
              <p:spPr>
                <a:xfrm>
                  <a:off x="1220794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145">
                  <a:extLst>
                    <a:ext uri="{FF2B5EF4-FFF2-40B4-BE49-F238E27FC236}">
                      <a16:creationId xmlns:a16="http://schemas.microsoft.com/office/drawing/2014/main" id="{EDCBC629-EFEE-4DE8-8F5E-2716C05D83F7}"/>
                    </a:ext>
                  </a:extLst>
                </p:cNvPr>
                <p:cNvCxnSpPr/>
                <p:nvPr/>
              </p:nvCxnSpPr>
              <p:spPr>
                <a:xfrm>
                  <a:off x="1187040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146">
                  <a:extLst>
                    <a:ext uri="{FF2B5EF4-FFF2-40B4-BE49-F238E27FC236}">
                      <a16:creationId xmlns:a16="http://schemas.microsoft.com/office/drawing/2014/main" id="{A6A596BB-5C84-4F6F-9A90-4EFFBB06501A}"/>
                    </a:ext>
                  </a:extLst>
                </p:cNvPr>
                <p:cNvCxnSpPr/>
                <p:nvPr/>
              </p:nvCxnSpPr>
              <p:spPr>
                <a:xfrm>
                  <a:off x="1193791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147">
                  <a:extLst>
                    <a:ext uri="{FF2B5EF4-FFF2-40B4-BE49-F238E27FC236}">
                      <a16:creationId xmlns:a16="http://schemas.microsoft.com/office/drawing/2014/main" id="{1360904F-A583-47F0-93C1-FCB92817E0FB}"/>
                    </a:ext>
                  </a:extLst>
                </p:cNvPr>
                <p:cNvCxnSpPr/>
                <p:nvPr/>
              </p:nvCxnSpPr>
              <p:spPr>
                <a:xfrm>
                  <a:off x="1214043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148">
                  <a:extLst>
                    <a:ext uri="{FF2B5EF4-FFF2-40B4-BE49-F238E27FC236}">
                      <a16:creationId xmlns:a16="http://schemas.microsoft.com/office/drawing/2014/main" id="{EA0BD331-FEDE-4CAB-8B20-A0D25389EAA6}"/>
                    </a:ext>
                  </a:extLst>
                </p:cNvPr>
                <p:cNvCxnSpPr/>
                <p:nvPr/>
              </p:nvCxnSpPr>
              <p:spPr>
                <a:xfrm>
                  <a:off x="1227545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149">
                  <a:extLst>
                    <a:ext uri="{FF2B5EF4-FFF2-40B4-BE49-F238E27FC236}">
                      <a16:creationId xmlns:a16="http://schemas.microsoft.com/office/drawing/2014/main" id="{F936E547-DCF8-488E-ABC8-D70AB489BAD7}"/>
                    </a:ext>
                  </a:extLst>
                </p:cNvPr>
                <p:cNvCxnSpPr/>
                <p:nvPr/>
              </p:nvCxnSpPr>
              <p:spPr>
                <a:xfrm>
                  <a:off x="1234297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150">
                  <a:extLst>
                    <a:ext uri="{FF2B5EF4-FFF2-40B4-BE49-F238E27FC236}">
                      <a16:creationId xmlns:a16="http://schemas.microsoft.com/office/drawing/2014/main" id="{1C086728-6889-459E-A7AC-1F12B84C3375}"/>
                    </a:ext>
                  </a:extLst>
                </p:cNvPr>
                <p:cNvCxnSpPr/>
                <p:nvPr/>
              </p:nvCxnSpPr>
              <p:spPr>
                <a:xfrm>
                  <a:off x="1207292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151">
                  <a:extLst>
                    <a:ext uri="{FF2B5EF4-FFF2-40B4-BE49-F238E27FC236}">
                      <a16:creationId xmlns:a16="http://schemas.microsoft.com/office/drawing/2014/main" id="{5007E410-F952-4A57-BB8C-5C8800C2116D}"/>
                    </a:ext>
                  </a:extLst>
                </p:cNvPr>
                <p:cNvCxnSpPr/>
                <p:nvPr/>
              </p:nvCxnSpPr>
              <p:spPr>
                <a:xfrm>
                  <a:off x="1173538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TextBox 169">
                <a:extLst>
                  <a:ext uri="{FF2B5EF4-FFF2-40B4-BE49-F238E27FC236}">
                    <a16:creationId xmlns:a16="http://schemas.microsoft.com/office/drawing/2014/main" id="{CA2DF55E-3404-42F5-AFD1-2DC060E56385}"/>
                  </a:ext>
                </a:extLst>
              </p:cNvPr>
              <p:cNvSpPr txBox="1"/>
              <p:nvPr/>
            </p:nvSpPr>
            <p:spPr>
              <a:xfrm>
                <a:off x="4084247" y="649472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61" name="TextBox 170">
                <a:extLst>
                  <a:ext uri="{FF2B5EF4-FFF2-40B4-BE49-F238E27FC236}">
                    <a16:creationId xmlns:a16="http://schemas.microsoft.com/office/drawing/2014/main" id="{FC81709C-170A-4E53-BD28-17C8AB811205}"/>
                  </a:ext>
                </a:extLst>
              </p:cNvPr>
              <p:cNvSpPr txBox="1"/>
              <p:nvPr/>
            </p:nvSpPr>
            <p:spPr>
              <a:xfrm>
                <a:off x="4751333" y="649472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Ter</a:t>
                </a:r>
              </a:p>
            </p:txBody>
          </p:sp>
          <p:sp>
            <p:nvSpPr>
              <p:cNvPr id="162" name="TextBox 172">
                <a:extLst>
                  <a:ext uri="{FF2B5EF4-FFF2-40B4-BE49-F238E27FC236}">
                    <a16:creationId xmlns:a16="http://schemas.microsoft.com/office/drawing/2014/main" id="{C9707F82-39F4-406E-BDD2-BEFDEF0A88F9}"/>
                  </a:ext>
                </a:extLst>
              </p:cNvPr>
              <p:cNvSpPr txBox="1"/>
              <p:nvPr/>
            </p:nvSpPr>
            <p:spPr>
              <a:xfrm>
                <a:off x="5382285" y="649472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63" name="TextBox 176">
                <a:extLst>
                  <a:ext uri="{FF2B5EF4-FFF2-40B4-BE49-F238E27FC236}">
                    <a16:creationId xmlns:a16="http://schemas.microsoft.com/office/drawing/2014/main" id="{76864333-1DB2-4307-8C0E-382EC381013F}"/>
                  </a:ext>
                </a:extLst>
              </p:cNvPr>
              <p:cNvSpPr txBox="1"/>
              <p:nvPr/>
            </p:nvSpPr>
            <p:spPr>
              <a:xfrm>
                <a:off x="6072582" y="649472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Qui</a:t>
                </a:r>
              </a:p>
            </p:txBody>
          </p:sp>
          <p:sp>
            <p:nvSpPr>
              <p:cNvPr id="164" name="TextBox 177">
                <a:extLst>
                  <a:ext uri="{FF2B5EF4-FFF2-40B4-BE49-F238E27FC236}">
                    <a16:creationId xmlns:a16="http://schemas.microsoft.com/office/drawing/2014/main" id="{AE0650A4-3DB3-421D-871F-E76B9E876E08}"/>
                  </a:ext>
                </a:extLst>
              </p:cNvPr>
              <p:cNvSpPr txBox="1"/>
              <p:nvPr/>
            </p:nvSpPr>
            <p:spPr>
              <a:xfrm>
                <a:off x="6749484" y="649472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  <p:sp>
            <p:nvSpPr>
              <p:cNvPr id="169" name="TextBox 179">
                <a:extLst>
                  <a:ext uri="{FF2B5EF4-FFF2-40B4-BE49-F238E27FC236}">
                    <a16:creationId xmlns:a16="http://schemas.microsoft.com/office/drawing/2014/main" id="{F87E201D-0907-420F-801B-2F53258987E1}"/>
                  </a:ext>
                </a:extLst>
              </p:cNvPr>
              <p:cNvSpPr txBox="1"/>
              <p:nvPr/>
            </p:nvSpPr>
            <p:spPr>
              <a:xfrm>
                <a:off x="7419412" y="649472"/>
                <a:ext cx="415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Sab</a:t>
                </a:r>
              </a:p>
            </p:txBody>
          </p:sp>
          <p:sp>
            <p:nvSpPr>
              <p:cNvPr id="170" name="TextBox 180">
                <a:extLst>
                  <a:ext uri="{FF2B5EF4-FFF2-40B4-BE49-F238E27FC236}">
                    <a16:creationId xmlns:a16="http://schemas.microsoft.com/office/drawing/2014/main" id="{66356DAB-63AC-4D8C-8888-FE776B5DCA5F}"/>
                  </a:ext>
                </a:extLst>
              </p:cNvPr>
              <p:cNvSpPr txBox="1"/>
              <p:nvPr/>
            </p:nvSpPr>
            <p:spPr>
              <a:xfrm>
                <a:off x="8025815" y="649472"/>
                <a:ext cx="490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Dom</a:t>
                </a:r>
              </a:p>
            </p:txBody>
          </p:sp>
          <p:sp>
            <p:nvSpPr>
              <p:cNvPr id="171" name="TextBox 169">
                <a:extLst>
                  <a:ext uri="{FF2B5EF4-FFF2-40B4-BE49-F238E27FC236}">
                    <a16:creationId xmlns:a16="http://schemas.microsoft.com/office/drawing/2014/main" id="{25AB1DF0-DEE4-4089-A780-EB1440323330}"/>
                  </a:ext>
                </a:extLst>
              </p:cNvPr>
              <p:cNvSpPr txBox="1"/>
              <p:nvPr/>
            </p:nvSpPr>
            <p:spPr>
              <a:xfrm>
                <a:off x="8747968" y="654633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72" name="TextBox 170">
                <a:extLst>
                  <a:ext uri="{FF2B5EF4-FFF2-40B4-BE49-F238E27FC236}">
                    <a16:creationId xmlns:a16="http://schemas.microsoft.com/office/drawing/2014/main" id="{4FDAF3D4-2638-4EE6-A2F8-E7AA36DF4F48}"/>
                  </a:ext>
                </a:extLst>
              </p:cNvPr>
              <p:cNvSpPr txBox="1"/>
              <p:nvPr/>
            </p:nvSpPr>
            <p:spPr>
              <a:xfrm>
                <a:off x="9415054" y="654633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Ter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D60EA5D-FF8B-4737-ADE6-5CBA025E56FB}"/>
                  </a:ext>
                </a:extLst>
              </p:cNvPr>
              <p:cNvSpPr txBox="1"/>
              <p:nvPr/>
            </p:nvSpPr>
            <p:spPr>
              <a:xfrm>
                <a:off x="10046006" y="654633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74" name="TextBox 176">
                <a:extLst>
                  <a:ext uri="{FF2B5EF4-FFF2-40B4-BE49-F238E27FC236}">
                    <a16:creationId xmlns:a16="http://schemas.microsoft.com/office/drawing/2014/main" id="{2FD2E4E6-3BCF-4955-A729-ECEB3CEC7B36}"/>
                  </a:ext>
                </a:extLst>
              </p:cNvPr>
              <p:cNvSpPr txBox="1"/>
              <p:nvPr/>
            </p:nvSpPr>
            <p:spPr>
              <a:xfrm>
                <a:off x="10736303" y="654633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Qui</a:t>
                </a:r>
              </a:p>
            </p:txBody>
          </p:sp>
          <p:sp>
            <p:nvSpPr>
              <p:cNvPr id="175" name="TextBox 177">
                <a:extLst>
                  <a:ext uri="{FF2B5EF4-FFF2-40B4-BE49-F238E27FC236}">
                    <a16:creationId xmlns:a16="http://schemas.microsoft.com/office/drawing/2014/main" id="{80C342BA-C04D-4841-9C2E-6CDD56C0BBC3}"/>
                  </a:ext>
                </a:extLst>
              </p:cNvPr>
              <p:cNvSpPr txBox="1"/>
              <p:nvPr/>
            </p:nvSpPr>
            <p:spPr>
              <a:xfrm>
                <a:off x="11413205" y="654633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</p:grp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2E50C5CE-6E27-49CB-AF97-656684BBC267}"/>
                </a:ext>
              </a:extLst>
            </p:cNvPr>
            <p:cNvSpPr txBox="1"/>
            <p:nvPr/>
          </p:nvSpPr>
          <p:spPr>
            <a:xfrm>
              <a:off x="6807346" y="732172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19/10</a:t>
              </a:r>
            </a:p>
          </p:txBody>
        </p:sp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26333A42-3D82-4ACF-B8E4-132FA165BB49}"/>
                </a:ext>
              </a:extLst>
            </p:cNvPr>
            <p:cNvSpPr txBox="1"/>
            <p:nvPr/>
          </p:nvSpPr>
          <p:spPr>
            <a:xfrm>
              <a:off x="8523669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22/10</a:t>
              </a:r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5EE4C5E0-7D9C-42E4-AB46-12C642F6922C}"/>
                </a:ext>
              </a:extLst>
            </p:cNvPr>
            <p:cNvSpPr txBox="1"/>
            <p:nvPr/>
          </p:nvSpPr>
          <p:spPr>
            <a:xfrm>
              <a:off x="11481338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26/10</a:t>
              </a:r>
            </a:p>
          </p:txBody>
        </p:sp>
        <p:sp>
          <p:nvSpPr>
            <p:cNvPr id="158" name="CaixaDeTexto 157">
              <a:extLst>
                <a:ext uri="{FF2B5EF4-FFF2-40B4-BE49-F238E27FC236}">
                  <a16:creationId xmlns:a16="http://schemas.microsoft.com/office/drawing/2014/main" id="{946C2A07-71B8-4495-82CD-83147E641CC6}"/>
                </a:ext>
              </a:extLst>
            </p:cNvPr>
            <p:cNvSpPr txBox="1"/>
            <p:nvPr/>
          </p:nvSpPr>
          <p:spPr>
            <a:xfrm>
              <a:off x="3846554" y="737301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4127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F1D3E77-85F6-406F-8705-B6653A1F3081}"/>
              </a:ext>
            </a:extLst>
          </p:cNvPr>
          <p:cNvCxnSpPr>
            <a:cxnSpLocks/>
          </p:cNvCxnSpPr>
          <p:nvPr/>
        </p:nvCxnSpPr>
        <p:spPr>
          <a:xfrm>
            <a:off x="3758940" y="202380"/>
            <a:ext cx="20437" cy="6387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F199D372-1972-48CD-B629-813AB7FC67D0}"/>
              </a:ext>
            </a:extLst>
          </p:cNvPr>
          <p:cNvSpPr txBox="1">
            <a:spLocks/>
          </p:cNvSpPr>
          <p:nvPr/>
        </p:nvSpPr>
        <p:spPr>
          <a:xfrm>
            <a:off x="125862" y="83530"/>
            <a:ext cx="3734748" cy="594302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Produto </a:t>
            </a:r>
            <a:r>
              <a:rPr lang="en-US" b="1" dirty="0">
                <a:solidFill>
                  <a:schemeClr val="accent1"/>
                </a:solidFill>
              </a:rPr>
              <a:t>Certificação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ADD7F16-89AD-46BC-88EE-9C968EECA3D9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3704621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Report de Atividades x Planejamento</a:t>
            </a:r>
            <a:endParaRPr lang="uk-UA" sz="1600" dirty="0"/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7C755306-A7E4-4D5B-92F6-76B43006CEB2}"/>
              </a:ext>
            </a:extLst>
          </p:cNvPr>
          <p:cNvSpPr/>
          <p:nvPr/>
        </p:nvSpPr>
        <p:spPr>
          <a:xfrm>
            <a:off x="1916020" y="1077244"/>
            <a:ext cx="1703841" cy="1271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31">
            <a:extLst>
              <a:ext uri="{FF2B5EF4-FFF2-40B4-BE49-F238E27FC236}">
                <a16:creationId xmlns:a16="http://schemas.microsoft.com/office/drawing/2014/main" id="{387284FA-C6E8-4C35-82A5-91E3E69BBFC5}"/>
              </a:ext>
            </a:extLst>
          </p:cNvPr>
          <p:cNvSpPr/>
          <p:nvPr/>
        </p:nvSpPr>
        <p:spPr>
          <a:xfrm>
            <a:off x="1916019" y="1272554"/>
            <a:ext cx="1703841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Mateus Prestes</a:t>
            </a:r>
          </a:p>
        </p:txBody>
      </p:sp>
      <p:sp>
        <p:nvSpPr>
          <p:cNvPr id="167" name="Rectangle 32">
            <a:extLst>
              <a:ext uri="{FF2B5EF4-FFF2-40B4-BE49-F238E27FC236}">
                <a16:creationId xmlns:a16="http://schemas.microsoft.com/office/drawing/2014/main" id="{ECBEED2E-3807-4CF7-BA9A-797A3D966696}"/>
              </a:ext>
            </a:extLst>
          </p:cNvPr>
          <p:cNvSpPr/>
          <p:nvPr/>
        </p:nvSpPr>
        <p:spPr>
          <a:xfrm>
            <a:off x="1916020" y="1535828"/>
            <a:ext cx="1678125" cy="677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i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Desenvolvedor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0730A74-C9F5-4E9A-B7C2-D4EB1B1FFA6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7496" y="2425001"/>
          <a:ext cx="341704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3">
                  <a:extLst>
                    <a:ext uri="{9D8B030D-6E8A-4147-A177-3AD203B41FA5}">
                      <a16:colId xmlns:a16="http://schemas.microsoft.com/office/drawing/2014/main" val="2129890413"/>
                    </a:ext>
                  </a:extLst>
                </a:gridCol>
                <a:gridCol w="1708523">
                  <a:extLst>
                    <a:ext uri="{9D8B030D-6E8A-4147-A177-3AD203B41FA5}">
                      <a16:colId xmlns:a16="http://schemas.microsoft.com/office/drawing/2014/main" val="4020646676"/>
                    </a:ext>
                  </a:extLst>
                </a:gridCol>
              </a:tblGrid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SKILLS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NÍVEL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1315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Java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3400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351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.Net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8783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Banco de Dados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54984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Infraestrutura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511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Arquitetura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32098"/>
                  </a:ext>
                </a:extLst>
              </a:tr>
            </a:tbl>
          </a:graphicData>
        </a:graphic>
      </p:graphicFrame>
      <p:pic>
        <p:nvPicPr>
          <p:cNvPr id="2" name="Imagem 1">
            <a:extLst>
              <a:ext uri="{FF2B5EF4-FFF2-40B4-BE49-F238E27FC236}">
                <a16:creationId xmlns:a16="http://schemas.microsoft.com/office/drawing/2014/main" id="{3081D78C-B63A-4896-B805-20D7ABFC9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4" y="1077243"/>
            <a:ext cx="1703841" cy="1271588"/>
          </a:xfrm>
          <a:prstGeom prst="rect">
            <a:avLst/>
          </a:prstGeom>
        </p:spPr>
      </p:pic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09A3CE92-2D8C-44A0-BF32-D153130917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53255"/>
              </p:ext>
            </p:extLst>
          </p:nvPr>
        </p:nvGraphicFramePr>
        <p:xfrm>
          <a:off x="3949200" y="3910013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Worksheet" r:id="rId4" imgW="8013577" imgH="2832275" progId="Excel.Sheet.12">
                  <p:link updateAutomatic="1"/>
                </p:oleObj>
              </mc:Choice>
              <mc:Fallback>
                <p:oleObj name="Worksheet" r:id="rId4" imgW="8013577" imgH="2832275" progId="Excel.Sheet.12">
                  <p:link updateAutomatic="1"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09A3CE92-2D8C-44A0-BF32-D153130917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9200" y="3910013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A84AB945-0E0E-4E20-B991-9C6B56A411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207487"/>
              </p:ext>
            </p:extLst>
          </p:nvPr>
        </p:nvGraphicFramePr>
        <p:xfrm>
          <a:off x="3949200" y="1004400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Worksheet" r:id="rId6" imgW="8013577" imgH="2832275" progId="Excel.Sheet.12">
                  <p:link updateAutomatic="1"/>
                </p:oleObj>
              </mc:Choice>
              <mc:Fallback>
                <p:oleObj name="Worksheet" r:id="rId6" imgW="8013577" imgH="2832275" progId="Excel.Sheet.12">
                  <p:link updateAutomatic="1"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A84AB945-0E0E-4E20-B991-9C6B56A411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49200" y="1004400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BC0B0440-2FAF-42C0-937D-4DCA50A34E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70802"/>
              </p:ext>
            </p:extLst>
          </p:nvPr>
        </p:nvGraphicFramePr>
        <p:xfrm>
          <a:off x="341313" y="4756150"/>
          <a:ext cx="30734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Worksheet" r:id="rId8" imgW="3073252" imgH="2032175" progId="Excel.Sheet.12">
                  <p:link updateAutomatic="1"/>
                </p:oleObj>
              </mc:Choice>
              <mc:Fallback>
                <p:oleObj name="Worksheet" r:id="rId8" imgW="3073252" imgH="2032175" progId="Excel.Sheet.12">
                  <p:link updateAutomatic="1"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BC0B0440-2FAF-42C0-937D-4DCA50A34E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1313" y="4756150"/>
                        <a:ext cx="3073400" cy="20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C4B74C95-7CB3-4844-857C-99AFC93F52F2}"/>
              </a:ext>
            </a:extLst>
          </p:cNvPr>
          <p:cNvGrpSpPr/>
          <p:nvPr/>
        </p:nvGrpSpPr>
        <p:grpSpPr>
          <a:xfrm>
            <a:off x="3846554" y="13368"/>
            <a:ext cx="8192499" cy="954765"/>
            <a:chOff x="3846554" y="13368"/>
            <a:chExt cx="8192499" cy="954765"/>
          </a:xfrm>
        </p:grpSpPr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2EE53F9D-3FC0-4BC5-A426-CF1E322179BC}"/>
                </a:ext>
              </a:extLst>
            </p:cNvPr>
            <p:cNvGrpSpPr/>
            <p:nvPr/>
          </p:nvGrpSpPr>
          <p:grpSpPr>
            <a:xfrm>
              <a:off x="3971770" y="13368"/>
              <a:ext cx="7938464" cy="685517"/>
              <a:chOff x="3971770" y="649472"/>
              <a:chExt cx="7938464" cy="685517"/>
            </a:xfrm>
          </p:grpSpPr>
          <p:grpSp>
            <p:nvGrpSpPr>
              <p:cNvPr id="159" name="Agrupar 158">
                <a:extLst>
                  <a:ext uri="{FF2B5EF4-FFF2-40B4-BE49-F238E27FC236}">
                    <a16:creationId xmlns:a16="http://schemas.microsoft.com/office/drawing/2014/main" id="{A816A334-0D0E-4F08-8D15-55C49275A5BD}"/>
                  </a:ext>
                </a:extLst>
              </p:cNvPr>
              <p:cNvGrpSpPr/>
              <p:nvPr/>
            </p:nvGrpSpPr>
            <p:grpSpPr>
              <a:xfrm>
                <a:off x="3971770" y="916125"/>
                <a:ext cx="7938464" cy="418864"/>
                <a:chOff x="4235567" y="1210638"/>
                <a:chExt cx="8107407" cy="572332"/>
              </a:xfrm>
            </p:grpSpPr>
            <p:cxnSp>
              <p:nvCxnSpPr>
                <p:cNvPr id="176" name="Straight Connector 19">
                  <a:extLst>
                    <a:ext uri="{FF2B5EF4-FFF2-40B4-BE49-F238E27FC236}">
                      <a16:creationId xmlns:a16="http://schemas.microsoft.com/office/drawing/2014/main" id="{F15ED2C6-A243-4FC4-9BF9-1B616A9C6C8F}"/>
                    </a:ext>
                  </a:extLst>
                </p:cNvPr>
                <p:cNvCxnSpPr/>
                <p:nvPr/>
              </p:nvCxnSpPr>
              <p:spPr>
                <a:xfrm>
                  <a:off x="43705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20">
                  <a:extLst>
                    <a:ext uri="{FF2B5EF4-FFF2-40B4-BE49-F238E27FC236}">
                      <a16:creationId xmlns:a16="http://schemas.microsoft.com/office/drawing/2014/main" id="{9DD9C484-6994-4E6C-BB8C-F48F13B43BB3}"/>
                    </a:ext>
                  </a:extLst>
                </p:cNvPr>
                <p:cNvCxnSpPr/>
                <p:nvPr/>
              </p:nvCxnSpPr>
              <p:spPr>
                <a:xfrm>
                  <a:off x="457310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21">
                  <a:extLst>
                    <a:ext uri="{FF2B5EF4-FFF2-40B4-BE49-F238E27FC236}">
                      <a16:creationId xmlns:a16="http://schemas.microsoft.com/office/drawing/2014/main" id="{B6996C4F-F9BF-4D4F-A173-AC87689CBDE4}"/>
                    </a:ext>
                  </a:extLst>
                </p:cNvPr>
                <p:cNvCxnSpPr/>
                <p:nvPr/>
              </p:nvCxnSpPr>
              <p:spPr>
                <a:xfrm>
                  <a:off x="477563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22">
                  <a:extLst>
                    <a:ext uri="{FF2B5EF4-FFF2-40B4-BE49-F238E27FC236}">
                      <a16:creationId xmlns:a16="http://schemas.microsoft.com/office/drawing/2014/main" id="{66EB445A-2EA2-444E-B28C-A2609618544A}"/>
                    </a:ext>
                  </a:extLst>
                </p:cNvPr>
                <p:cNvCxnSpPr/>
                <p:nvPr/>
              </p:nvCxnSpPr>
              <p:spPr>
                <a:xfrm>
                  <a:off x="443809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23">
                  <a:extLst>
                    <a:ext uri="{FF2B5EF4-FFF2-40B4-BE49-F238E27FC236}">
                      <a16:creationId xmlns:a16="http://schemas.microsoft.com/office/drawing/2014/main" id="{C5B5D722-980E-4BF5-B637-F6967EAE89CA}"/>
                    </a:ext>
                  </a:extLst>
                </p:cNvPr>
                <p:cNvCxnSpPr/>
                <p:nvPr/>
              </p:nvCxnSpPr>
              <p:spPr>
                <a:xfrm>
                  <a:off x="45056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24">
                  <a:extLst>
                    <a:ext uri="{FF2B5EF4-FFF2-40B4-BE49-F238E27FC236}">
                      <a16:creationId xmlns:a16="http://schemas.microsoft.com/office/drawing/2014/main" id="{0BB8DBA9-8791-4F3A-A21D-41562EE7DD87}"/>
                    </a:ext>
                  </a:extLst>
                </p:cNvPr>
                <p:cNvCxnSpPr/>
                <p:nvPr/>
              </p:nvCxnSpPr>
              <p:spPr>
                <a:xfrm>
                  <a:off x="47081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25">
                  <a:extLst>
                    <a:ext uri="{FF2B5EF4-FFF2-40B4-BE49-F238E27FC236}">
                      <a16:creationId xmlns:a16="http://schemas.microsoft.com/office/drawing/2014/main" id="{685402A4-A814-4397-B060-9AA7FDED23EE}"/>
                    </a:ext>
                  </a:extLst>
                </p:cNvPr>
                <p:cNvCxnSpPr/>
                <p:nvPr/>
              </p:nvCxnSpPr>
              <p:spPr>
                <a:xfrm>
                  <a:off x="48431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26">
                  <a:extLst>
                    <a:ext uri="{FF2B5EF4-FFF2-40B4-BE49-F238E27FC236}">
                      <a16:creationId xmlns:a16="http://schemas.microsoft.com/office/drawing/2014/main" id="{0ED61C93-C8BA-4C3F-8500-AD122BA181CC}"/>
                    </a:ext>
                  </a:extLst>
                </p:cNvPr>
                <p:cNvCxnSpPr/>
                <p:nvPr/>
              </p:nvCxnSpPr>
              <p:spPr>
                <a:xfrm>
                  <a:off x="491064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27">
                  <a:extLst>
                    <a:ext uri="{FF2B5EF4-FFF2-40B4-BE49-F238E27FC236}">
                      <a16:creationId xmlns:a16="http://schemas.microsoft.com/office/drawing/2014/main" id="{E4C1AE7C-27BC-4FEE-BEEA-685753ACAB97}"/>
                    </a:ext>
                  </a:extLst>
                </p:cNvPr>
                <p:cNvCxnSpPr/>
                <p:nvPr/>
              </p:nvCxnSpPr>
              <p:spPr>
                <a:xfrm>
                  <a:off x="46406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28">
                  <a:extLst>
                    <a:ext uri="{FF2B5EF4-FFF2-40B4-BE49-F238E27FC236}">
                      <a16:creationId xmlns:a16="http://schemas.microsoft.com/office/drawing/2014/main" id="{823BFA3E-0612-4E63-A113-55D27BA32E9B}"/>
                    </a:ext>
                  </a:extLst>
                </p:cNvPr>
                <p:cNvCxnSpPr/>
                <p:nvPr/>
              </p:nvCxnSpPr>
              <p:spPr>
                <a:xfrm>
                  <a:off x="43030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29">
                  <a:extLst>
                    <a:ext uri="{FF2B5EF4-FFF2-40B4-BE49-F238E27FC236}">
                      <a16:creationId xmlns:a16="http://schemas.microsoft.com/office/drawing/2014/main" id="{2D5C1082-8485-4CE8-9723-D1B4534DE886}"/>
                    </a:ext>
                  </a:extLst>
                </p:cNvPr>
                <p:cNvCxnSpPr/>
                <p:nvPr/>
              </p:nvCxnSpPr>
              <p:spPr>
                <a:xfrm>
                  <a:off x="423556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32">
                  <a:extLst>
                    <a:ext uri="{FF2B5EF4-FFF2-40B4-BE49-F238E27FC236}">
                      <a16:creationId xmlns:a16="http://schemas.microsoft.com/office/drawing/2014/main" id="{F442A363-78DD-43B1-B9E8-D88AEBD719F8}"/>
                    </a:ext>
                  </a:extLst>
                </p:cNvPr>
                <p:cNvCxnSpPr/>
                <p:nvPr/>
              </p:nvCxnSpPr>
              <p:spPr>
                <a:xfrm>
                  <a:off x="50456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33">
                  <a:extLst>
                    <a:ext uri="{FF2B5EF4-FFF2-40B4-BE49-F238E27FC236}">
                      <a16:creationId xmlns:a16="http://schemas.microsoft.com/office/drawing/2014/main" id="{4381614C-D3D3-421D-8771-406E7268BE03}"/>
                    </a:ext>
                  </a:extLst>
                </p:cNvPr>
                <p:cNvCxnSpPr/>
                <p:nvPr/>
              </p:nvCxnSpPr>
              <p:spPr>
                <a:xfrm>
                  <a:off x="5248191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34">
                  <a:extLst>
                    <a:ext uri="{FF2B5EF4-FFF2-40B4-BE49-F238E27FC236}">
                      <a16:creationId xmlns:a16="http://schemas.microsoft.com/office/drawing/2014/main" id="{EC2FA59C-E366-412E-B59C-EA5B418C8A51}"/>
                    </a:ext>
                  </a:extLst>
                </p:cNvPr>
                <p:cNvCxnSpPr/>
                <p:nvPr/>
              </p:nvCxnSpPr>
              <p:spPr>
                <a:xfrm>
                  <a:off x="545071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35">
                  <a:extLst>
                    <a:ext uri="{FF2B5EF4-FFF2-40B4-BE49-F238E27FC236}">
                      <a16:creationId xmlns:a16="http://schemas.microsoft.com/office/drawing/2014/main" id="{78FF5B8B-8030-4D2A-99E3-D4376F35D497}"/>
                    </a:ext>
                  </a:extLst>
                </p:cNvPr>
                <p:cNvCxnSpPr/>
                <p:nvPr/>
              </p:nvCxnSpPr>
              <p:spPr>
                <a:xfrm>
                  <a:off x="511317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36">
                  <a:extLst>
                    <a:ext uri="{FF2B5EF4-FFF2-40B4-BE49-F238E27FC236}">
                      <a16:creationId xmlns:a16="http://schemas.microsoft.com/office/drawing/2014/main" id="{297809A4-756B-451F-A771-31FD67F30A9E}"/>
                    </a:ext>
                  </a:extLst>
                </p:cNvPr>
                <p:cNvCxnSpPr/>
                <p:nvPr/>
              </p:nvCxnSpPr>
              <p:spPr>
                <a:xfrm>
                  <a:off x="518068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37">
                  <a:extLst>
                    <a:ext uri="{FF2B5EF4-FFF2-40B4-BE49-F238E27FC236}">
                      <a16:creationId xmlns:a16="http://schemas.microsoft.com/office/drawing/2014/main" id="{E4C9D6B0-EF1B-421D-9462-C0B5C126FDFD}"/>
                    </a:ext>
                  </a:extLst>
                </p:cNvPr>
                <p:cNvCxnSpPr/>
                <p:nvPr/>
              </p:nvCxnSpPr>
              <p:spPr>
                <a:xfrm>
                  <a:off x="538320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38">
                  <a:extLst>
                    <a:ext uri="{FF2B5EF4-FFF2-40B4-BE49-F238E27FC236}">
                      <a16:creationId xmlns:a16="http://schemas.microsoft.com/office/drawing/2014/main" id="{2C5F0339-00AA-4BE7-B5D5-35BA09278FA9}"/>
                    </a:ext>
                  </a:extLst>
                </p:cNvPr>
                <p:cNvCxnSpPr/>
                <p:nvPr/>
              </p:nvCxnSpPr>
              <p:spPr>
                <a:xfrm>
                  <a:off x="551822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39">
                  <a:extLst>
                    <a:ext uri="{FF2B5EF4-FFF2-40B4-BE49-F238E27FC236}">
                      <a16:creationId xmlns:a16="http://schemas.microsoft.com/office/drawing/2014/main" id="{0CD91686-B899-424E-87F4-8ED7A5EA639D}"/>
                    </a:ext>
                  </a:extLst>
                </p:cNvPr>
                <p:cNvCxnSpPr/>
                <p:nvPr/>
              </p:nvCxnSpPr>
              <p:spPr>
                <a:xfrm>
                  <a:off x="558573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40">
                  <a:extLst>
                    <a:ext uri="{FF2B5EF4-FFF2-40B4-BE49-F238E27FC236}">
                      <a16:creationId xmlns:a16="http://schemas.microsoft.com/office/drawing/2014/main" id="{7867F660-F796-4636-ADC2-C96AA2A42481}"/>
                    </a:ext>
                  </a:extLst>
                </p:cNvPr>
                <p:cNvCxnSpPr/>
                <p:nvPr/>
              </p:nvCxnSpPr>
              <p:spPr>
                <a:xfrm>
                  <a:off x="531569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41">
                  <a:extLst>
                    <a:ext uri="{FF2B5EF4-FFF2-40B4-BE49-F238E27FC236}">
                      <a16:creationId xmlns:a16="http://schemas.microsoft.com/office/drawing/2014/main" id="{F3912420-2FB3-4F29-98DB-147D81DA86B9}"/>
                    </a:ext>
                  </a:extLst>
                </p:cNvPr>
                <p:cNvCxnSpPr/>
                <p:nvPr/>
              </p:nvCxnSpPr>
              <p:spPr>
                <a:xfrm>
                  <a:off x="49781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44">
                  <a:extLst>
                    <a:ext uri="{FF2B5EF4-FFF2-40B4-BE49-F238E27FC236}">
                      <a16:creationId xmlns:a16="http://schemas.microsoft.com/office/drawing/2014/main" id="{247AE83B-FFDE-4221-95D7-47E2212714B6}"/>
                    </a:ext>
                  </a:extLst>
                </p:cNvPr>
                <p:cNvCxnSpPr/>
                <p:nvPr/>
              </p:nvCxnSpPr>
              <p:spPr>
                <a:xfrm>
                  <a:off x="572074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45">
                  <a:extLst>
                    <a:ext uri="{FF2B5EF4-FFF2-40B4-BE49-F238E27FC236}">
                      <a16:creationId xmlns:a16="http://schemas.microsoft.com/office/drawing/2014/main" id="{2ABF0241-DD04-4FE8-910F-9C358C55134E}"/>
                    </a:ext>
                  </a:extLst>
                </p:cNvPr>
                <p:cNvCxnSpPr/>
                <p:nvPr/>
              </p:nvCxnSpPr>
              <p:spPr>
                <a:xfrm>
                  <a:off x="592327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46">
                  <a:extLst>
                    <a:ext uri="{FF2B5EF4-FFF2-40B4-BE49-F238E27FC236}">
                      <a16:creationId xmlns:a16="http://schemas.microsoft.com/office/drawing/2014/main" id="{46F798D7-15C7-401D-A825-92576FADB502}"/>
                    </a:ext>
                  </a:extLst>
                </p:cNvPr>
                <p:cNvCxnSpPr/>
                <p:nvPr/>
              </p:nvCxnSpPr>
              <p:spPr>
                <a:xfrm>
                  <a:off x="612579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47">
                  <a:extLst>
                    <a:ext uri="{FF2B5EF4-FFF2-40B4-BE49-F238E27FC236}">
                      <a16:creationId xmlns:a16="http://schemas.microsoft.com/office/drawing/2014/main" id="{2D280F98-DDB7-490B-AF49-A89DDD25BEBA}"/>
                    </a:ext>
                  </a:extLst>
                </p:cNvPr>
                <p:cNvCxnSpPr/>
                <p:nvPr/>
              </p:nvCxnSpPr>
              <p:spPr>
                <a:xfrm>
                  <a:off x="578825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48">
                  <a:extLst>
                    <a:ext uri="{FF2B5EF4-FFF2-40B4-BE49-F238E27FC236}">
                      <a16:creationId xmlns:a16="http://schemas.microsoft.com/office/drawing/2014/main" id="{1D9E0D0B-8046-4A5D-A86E-A7A18AA1F0C2}"/>
                    </a:ext>
                  </a:extLst>
                </p:cNvPr>
                <p:cNvCxnSpPr/>
                <p:nvPr/>
              </p:nvCxnSpPr>
              <p:spPr>
                <a:xfrm>
                  <a:off x="585576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49">
                  <a:extLst>
                    <a:ext uri="{FF2B5EF4-FFF2-40B4-BE49-F238E27FC236}">
                      <a16:creationId xmlns:a16="http://schemas.microsoft.com/office/drawing/2014/main" id="{C408EC3C-0B81-4059-AAA8-7F493B61F73B}"/>
                    </a:ext>
                  </a:extLst>
                </p:cNvPr>
                <p:cNvCxnSpPr/>
                <p:nvPr/>
              </p:nvCxnSpPr>
              <p:spPr>
                <a:xfrm>
                  <a:off x="605829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50">
                  <a:extLst>
                    <a:ext uri="{FF2B5EF4-FFF2-40B4-BE49-F238E27FC236}">
                      <a16:creationId xmlns:a16="http://schemas.microsoft.com/office/drawing/2014/main" id="{4EA1E7A8-DA75-4B79-8C15-485ED9851B94}"/>
                    </a:ext>
                  </a:extLst>
                </p:cNvPr>
                <p:cNvCxnSpPr/>
                <p:nvPr/>
              </p:nvCxnSpPr>
              <p:spPr>
                <a:xfrm>
                  <a:off x="619330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51">
                  <a:extLst>
                    <a:ext uri="{FF2B5EF4-FFF2-40B4-BE49-F238E27FC236}">
                      <a16:creationId xmlns:a16="http://schemas.microsoft.com/office/drawing/2014/main" id="{2B632124-D003-4466-9F26-860CC4EEF155}"/>
                    </a:ext>
                  </a:extLst>
                </p:cNvPr>
                <p:cNvCxnSpPr/>
                <p:nvPr/>
              </p:nvCxnSpPr>
              <p:spPr>
                <a:xfrm>
                  <a:off x="626081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52">
                  <a:extLst>
                    <a:ext uri="{FF2B5EF4-FFF2-40B4-BE49-F238E27FC236}">
                      <a16:creationId xmlns:a16="http://schemas.microsoft.com/office/drawing/2014/main" id="{E2801BDE-DA14-4338-885E-F2D175B4BF12}"/>
                    </a:ext>
                  </a:extLst>
                </p:cNvPr>
                <p:cNvCxnSpPr/>
                <p:nvPr/>
              </p:nvCxnSpPr>
              <p:spPr>
                <a:xfrm>
                  <a:off x="599078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53">
                  <a:extLst>
                    <a:ext uri="{FF2B5EF4-FFF2-40B4-BE49-F238E27FC236}">
                      <a16:creationId xmlns:a16="http://schemas.microsoft.com/office/drawing/2014/main" id="{7473B1D1-1828-465F-8876-EC4E04FE961F}"/>
                    </a:ext>
                  </a:extLst>
                </p:cNvPr>
                <p:cNvCxnSpPr/>
                <p:nvPr/>
              </p:nvCxnSpPr>
              <p:spPr>
                <a:xfrm>
                  <a:off x="565324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56">
                  <a:extLst>
                    <a:ext uri="{FF2B5EF4-FFF2-40B4-BE49-F238E27FC236}">
                      <a16:creationId xmlns:a16="http://schemas.microsoft.com/office/drawing/2014/main" id="{9D94EB7A-BDC3-40CB-B711-C97BE1EA7F4A}"/>
                    </a:ext>
                  </a:extLst>
                </p:cNvPr>
                <p:cNvCxnSpPr/>
                <p:nvPr/>
              </p:nvCxnSpPr>
              <p:spPr>
                <a:xfrm>
                  <a:off x="639583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57">
                  <a:extLst>
                    <a:ext uri="{FF2B5EF4-FFF2-40B4-BE49-F238E27FC236}">
                      <a16:creationId xmlns:a16="http://schemas.microsoft.com/office/drawing/2014/main" id="{4186FC01-0DC3-460A-B2B0-F5D56FA01859}"/>
                    </a:ext>
                  </a:extLst>
                </p:cNvPr>
                <p:cNvCxnSpPr/>
                <p:nvPr/>
              </p:nvCxnSpPr>
              <p:spPr>
                <a:xfrm>
                  <a:off x="6598356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58">
                  <a:extLst>
                    <a:ext uri="{FF2B5EF4-FFF2-40B4-BE49-F238E27FC236}">
                      <a16:creationId xmlns:a16="http://schemas.microsoft.com/office/drawing/2014/main" id="{B6F365BF-6AB0-4A02-AD3C-419FECFBC936}"/>
                    </a:ext>
                  </a:extLst>
                </p:cNvPr>
                <p:cNvCxnSpPr/>
                <p:nvPr/>
              </p:nvCxnSpPr>
              <p:spPr>
                <a:xfrm>
                  <a:off x="680088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59">
                  <a:extLst>
                    <a:ext uri="{FF2B5EF4-FFF2-40B4-BE49-F238E27FC236}">
                      <a16:creationId xmlns:a16="http://schemas.microsoft.com/office/drawing/2014/main" id="{8C1FC62B-8FFC-4C9B-8F95-E3340A0E7A0A}"/>
                    </a:ext>
                  </a:extLst>
                </p:cNvPr>
                <p:cNvCxnSpPr/>
                <p:nvPr/>
              </p:nvCxnSpPr>
              <p:spPr>
                <a:xfrm>
                  <a:off x="646333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60">
                  <a:extLst>
                    <a:ext uri="{FF2B5EF4-FFF2-40B4-BE49-F238E27FC236}">
                      <a16:creationId xmlns:a16="http://schemas.microsoft.com/office/drawing/2014/main" id="{1E517CAA-EBB4-4CFF-AB25-F9272D252549}"/>
                    </a:ext>
                  </a:extLst>
                </p:cNvPr>
                <p:cNvCxnSpPr/>
                <p:nvPr/>
              </p:nvCxnSpPr>
              <p:spPr>
                <a:xfrm>
                  <a:off x="653084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61">
                  <a:extLst>
                    <a:ext uri="{FF2B5EF4-FFF2-40B4-BE49-F238E27FC236}">
                      <a16:creationId xmlns:a16="http://schemas.microsoft.com/office/drawing/2014/main" id="{381E74B6-B47C-4098-9136-91DB01DEA4AD}"/>
                    </a:ext>
                  </a:extLst>
                </p:cNvPr>
                <p:cNvCxnSpPr/>
                <p:nvPr/>
              </p:nvCxnSpPr>
              <p:spPr>
                <a:xfrm>
                  <a:off x="673337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62">
                  <a:extLst>
                    <a:ext uri="{FF2B5EF4-FFF2-40B4-BE49-F238E27FC236}">
                      <a16:creationId xmlns:a16="http://schemas.microsoft.com/office/drawing/2014/main" id="{F26A6A86-010C-4899-AD9D-5F3D99F2E5D1}"/>
                    </a:ext>
                  </a:extLst>
                </p:cNvPr>
                <p:cNvCxnSpPr/>
                <p:nvPr/>
              </p:nvCxnSpPr>
              <p:spPr>
                <a:xfrm>
                  <a:off x="686838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63">
                  <a:extLst>
                    <a:ext uri="{FF2B5EF4-FFF2-40B4-BE49-F238E27FC236}">
                      <a16:creationId xmlns:a16="http://schemas.microsoft.com/office/drawing/2014/main" id="{93276619-F092-41F9-944A-22EBAD2D04CF}"/>
                    </a:ext>
                  </a:extLst>
                </p:cNvPr>
                <p:cNvCxnSpPr/>
                <p:nvPr/>
              </p:nvCxnSpPr>
              <p:spPr>
                <a:xfrm>
                  <a:off x="693589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64">
                  <a:extLst>
                    <a:ext uri="{FF2B5EF4-FFF2-40B4-BE49-F238E27FC236}">
                      <a16:creationId xmlns:a16="http://schemas.microsoft.com/office/drawing/2014/main" id="{A81A0BCC-9879-4126-9810-42DC51120A81}"/>
                    </a:ext>
                  </a:extLst>
                </p:cNvPr>
                <p:cNvCxnSpPr/>
                <p:nvPr/>
              </p:nvCxnSpPr>
              <p:spPr>
                <a:xfrm>
                  <a:off x="666586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65">
                  <a:extLst>
                    <a:ext uri="{FF2B5EF4-FFF2-40B4-BE49-F238E27FC236}">
                      <a16:creationId xmlns:a16="http://schemas.microsoft.com/office/drawing/2014/main" id="{F25BEDEC-9E5E-4DBB-A165-4DCA4DB51D08}"/>
                    </a:ext>
                  </a:extLst>
                </p:cNvPr>
                <p:cNvCxnSpPr/>
                <p:nvPr/>
              </p:nvCxnSpPr>
              <p:spPr>
                <a:xfrm>
                  <a:off x="632832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68">
                  <a:extLst>
                    <a:ext uri="{FF2B5EF4-FFF2-40B4-BE49-F238E27FC236}">
                      <a16:creationId xmlns:a16="http://schemas.microsoft.com/office/drawing/2014/main" id="{28E1036C-18E6-4302-AC54-8635EEC6D13F}"/>
                    </a:ext>
                  </a:extLst>
                </p:cNvPr>
                <p:cNvCxnSpPr/>
                <p:nvPr/>
              </p:nvCxnSpPr>
              <p:spPr>
                <a:xfrm>
                  <a:off x="707091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69">
                  <a:extLst>
                    <a:ext uri="{FF2B5EF4-FFF2-40B4-BE49-F238E27FC236}">
                      <a16:creationId xmlns:a16="http://schemas.microsoft.com/office/drawing/2014/main" id="{CE1D92FE-BF3F-4B4D-AC0D-00C832DC152B}"/>
                    </a:ext>
                  </a:extLst>
                </p:cNvPr>
                <p:cNvCxnSpPr/>
                <p:nvPr/>
              </p:nvCxnSpPr>
              <p:spPr>
                <a:xfrm>
                  <a:off x="727343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70">
                  <a:extLst>
                    <a:ext uri="{FF2B5EF4-FFF2-40B4-BE49-F238E27FC236}">
                      <a16:creationId xmlns:a16="http://schemas.microsoft.com/office/drawing/2014/main" id="{B088F19D-552A-46B0-AD5B-A771A03F45D9}"/>
                    </a:ext>
                  </a:extLst>
                </p:cNvPr>
                <p:cNvCxnSpPr/>
                <p:nvPr/>
              </p:nvCxnSpPr>
              <p:spPr>
                <a:xfrm>
                  <a:off x="747596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71">
                  <a:extLst>
                    <a:ext uri="{FF2B5EF4-FFF2-40B4-BE49-F238E27FC236}">
                      <a16:creationId xmlns:a16="http://schemas.microsoft.com/office/drawing/2014/main" id="{58F278B0-7D99-4881-8779-2510A2180B18}"/>
                    </a:ext>
                  </a:extLst>
                </p:cNvPr>
                <p:cNvCxnSpPr/>
                <p:nvPr/>
              </p:nvCxnSpPr>
              <p:spPr>
                <a:xfrm>
                  <a:off x="713842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72">
                  <a:extLst>
                    <a:ext uri="{FF2B5EF4-FFF2-40B4-BE49-F238E27FC236}">
                      <a16:creationId xmlns:a16="http://schemas.microsoft.com/office/drawing/2014/main" id="{5737C616-78EA-4C75-BBCB-48E18E729B20}"/>
                    </a:ext>
                  </a:extLst>
                </p:cNvPr>
                <p:cNvCxnSpPr/>
                <p:nvPr/>
              </p:nvCxnSpPr>
              <p:spPr>
                <a:xfrm>
                  <a:off x="720593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73">
                  <a:extLst>
                    <a:ext uri="{FF2B5EF4-FFF2-40B4-BE49-F238E27FC236}">
                      <a16:creationId xmlns:a16="http://schemas.microsoft.com/office/drawing/2014/main" id="{3839D255-CF8F-45BC-9759-530DF197CA8B}"/>
                    </a:ext>
                  </a:extLst>
                </p:cNvPr>
                <p:cNvCxnSpPr/>
                <p:nvPr/>
              </p:nvCxnSpPr>
              <p:spPr>
                <a:xfrm>
                  <a:off x="740845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74">
                  <a:extLst>
                    <a:ext uri="{FF2B5EF4-FFF2-40B4-BE49-F238E27FC236}">
                      <a16:creationId xmlns:a16="http://schemas.microsoft.com/office/drawing/2014/main" id="{104EEF1E-ED4C-4C0D-A6BD-EEF4B68A03D0}"/>
                    </a:ext>
                  </a:extLst>
                </p:cNvPr>
                <p:cNvCxnSpPr/>
                <p:nvPr/>
              </p:nvCxnSpPr>
              <p:spPr>
                <a:xfrm>
                  <a:off x="754347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75">
                  <a:extLst>
                    <a:ext uri="{FF2B5EF4-FFF2-40B4-BE49-F238E27FC236}">
                      <a16:creationId xmlns:a16="http://schemas.microsoft.com/office/drawing/2014/main" id="{28A41EA9-C7FA-4252-AE1A-712C9666C3C5}"/>
                    </a:ext>
                  </a:extLst>
                </p:cNvPr>
                <p:cNvCxnSpPr/>
                <p:nvPr/>
              </p:nvCxnSpPr>
              <p:spPr>
                <a:xfrm>
                  <a:off x="7610979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76">
                  <a:extLst>
                    <a:ext uri="{FF2B5EF4-FFF2-40B4-BE49-F238E27FC236}">
                      <a16:creationId xmlns:a16="http://schemas.microsoft.com/office/drawing/2014/main" id="{0E88F558-FC0F-4E57-85C4-BBA87F7156B8}"/>
                    </a:ext>
                  </a:extLst>
                </p:cNvPr>
                <p:cNvCxnSpPr/>
                <p:nvPr/>
              </p:nvCxnSpPr>
              <p:spPr>
                <a:xfrm>
                  <a:off x="734094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77">
                  <a:extLst>
                    <a:ext uri="{FF2B5EF4-FFF2-40B4-BE49-F238E27FC236}">
                      <a16:creationId xmlns:a16="http://schemas.microsoft.com/office/drawing/2014/main" id="{894ECB60-6028-4B3F-9E94-70E227140742}"/>
                    </a:ext>
                  </a:extLst>
                </p:cNvPr>
                <p:cNvCxnSpPr/>
                <p:nvPr/>
              </p:nvCxnSpPr>
              <p:spPr>
                <a:xfrm>
                  <a:off x="700340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80">
                  <a:extLst>
                    <a:ext uri="{FF2B5EF4-FFF2-40B4-BE49-F238E27FC236}">
                      <a16:creationId xmlns:a16="http://schemas.microsoft.com/office/drawing/2014/main" id="{CEC488F9-1A9B-4435-8339-FCFAFA0AE821}"/>
                    </a:ext>
                  </a:extLst>
                </p:cNvPr>
                <p:cNvCxnSpPr/>
                <p:nvPr/>
              </p:nvCxnSpPr>
              <p:spPr>
                <a:xfrm>
                  <a:off x="774599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81">
                  <a:extLst>
                    <a:ext uri="{FF2B5EF4-FFF2-40B4-BE49-F238E27FC236}">
                      <a16:creationId xmlns:a16="http://schemas.microsoft.com/office/drawing/2014/main" id="{DFE6676D-711C-461B-B550-027A68D347DF}"/>
                    </a:ext>
                  </a:extLst>
                </p:cNvPr>
                <p:cNvCxnSpPr/>
                <p:nvPr/>
              </p:nvCxnSpPr>
              <p:spPr>
                <a:xfrm>
                  <a:off x="7948521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82">
                  <a:extLst>
                    <a:ext uri="{FF2B5EF4-FFF2-40B4-BE49-F238E27FC236}">
                      <a16:creationId xmlns:a16="http://schemas.microsoft.com/office/drawing/2014/main" id="{194553AD-44EA-4E8F-ADE0-AA34DD1F117C}"/>
                    </a:ext>
                  </a:extLst>
                </p:cNvPr>
                <p:cNvCxnSpPr/>
                <p:nvPr/>
              </p:nvCxnSpPr>
              <p:spPr>
                <a:xfrm>
                  <a:off x="815104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83">
                  <a:extLst>
                    <a:ext uri="{FF2B5EF4-FFF2-40B4-BE49-F238E27FC236}">
                      <a16:creationId xmlns:a16="http://schemas.microsoft.com/office/drawing/2014/main" id="{DEF952AE-DFF2-4366-969E-A1F9D3867027}"/>
                    </a:ext>
                  </a:extLst>
                </p:cNvPr>
                <p:cNvCxnSpPr/>
                <p:nvPr/>
              </p:nvCxnSpPr>
              <p:spPr>
                <a:xfrm>
                  <a:off x="7813504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84">
                  <a:extLst>
                    <a:ext uri="{FF2B5EF4-FFF2-40B4-BE49-F238E27FC236}">
                      <a16:creationId xmlns:a16="http://schemas.microsoft.com/office/drawing/2014/main" id="{E1F63219-1595-441A-BBA6-ED5C7BAC51BD}"/>
                    </a:ext>
                  </a:extLst>
                </p:cNvPr>
                <p:cNvCxnSpPr/>
                <p:nvPr/>
              </p:nvCxnSpPr>
              <p:spPr>
                <a:xfrm>
                  <a:off x="7881012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85">
                  <a:extLst>
                    <a:ext uri="{FF2B5EF4-FFF2-40B4-BE49-F238E27FC236}">
                      <a16:creationId xmlns:a16="http://schemas.microsoft.com/office/drawing/2014/main" id="{6241DBB9-3262-40F7-9E76-01518125B354}"/>
                    </a:ext>
                  </a:extLst>
                </p:cNvPr>
                <p:cNvCxnSpPr/>
                <p:nvPr/>
              </p:nvCxnSpPr>
              <p:spPr>
                <a:xfrm>
                  <a:off x="8083537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86">
                  <a:extLst>
                    <a:ext uri="{FF2B5EF4-FFF2-40B4-BE49-F238E27FC236}">
                      <a16:creationId xmlns:a16="http://schemas.microsoft.com/office/drawing/2014/main" id="{D721FBE6-57DA-40DD-A696-95B48473FE1A}"/>
                    </a:ext>
                  </a:extLst>
                </p:cNvPr>
                <p:cNvCxnSpPr/>
                <p:nvPr/>
              </p:nvCxnSpPr>
              <p:spPr>
                <a:xfrm>
                  <a:off x="8218553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87">
                  <a:extLst>
                    <a:ext uri="{FF2B5EF4-FFF2-40B4-BE49-F238E27FC236}">
                      <a16:creationId xmlns:a16="http://schemas.microsoft.com/office/drawing/2014/main" id="{2C6295FB-23B3-4C16-BA6A-E4CC7D1A911D}"/>
                    </a:ext>
                  </a:extLst>
                </p:cNvPr>
                <p:cNvCxnSpPr/>
                <p:nvPr/>
              </p:nvCxnSpPr>
              <p:spPr>
                <a:xfrm>
                  <a:off x="8286062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88">
                  <a:extLst>
                    <a:ext uri="{FF2B5EF4-FFF2-40B4-BE49-F238E27FC236}">
                      <a16:creationId xmlns:a16="http://schemas.microsoft.com/office/drawing/2014/main" id="{80491EEF-F797-4B93-A8BA-984863B30301}"/>
                    </a:ext>
                  </a:extLst>
                </p:cNvPr>
                <p:cNvCxnSpPr/>
                <p:nvPr/>
              </p:nvCxnSpPr>
              <p:spPr>
                <a:xfrm>
                  <a:off x="801602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89">
                  <a:extLst>
                    <a:ext uri="{FF2B5EF4-FFF2-40B4-BE49-F238E27FC236}">
                      <a16:creationId xmlns:a16="http://schemas.microsoft.com/office/drawing/2014/main" id="{2731D69E-E341-4011-AB23-80C05AFE7B88}"/>
                    </a:ext>
                  </a:extLst>
                </p:cNvPr>
                <p:cNvCxnSpPr/>
                <p:nvPr/>
              </p:nvCxnSpPr>
              <p:spPr>
                <a:xfrm>
                  <a:off x="767848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92">
                  <a:extLst>
                    <a:ext uri="{FF2B5EF4-FFF2-40B4-BE49-F238E27FC236}">
                      <a16:creationId xmlns:a16="http://schemas.microsoft.com/office/drawing/2014/main" id="{A164958D-6AF6-4DF9-8CED-E2ED23ECF436}"/>
                    </a:ext>
                  </a:extLst>
                </p:cNvPr>
                <p:cNvCxnSpPr/>
                <p:nvPr/>
              </p:nvCxnSpPr>
              <p:spPr>
                <a:xfrm>
                  <a:off x="842107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93">
                  <a:extLst>
                    <a:ext uri="{FF2B5EF4-FFF2-40B4-BE49-F238E27FC236}">
                      <a16:creationId xmlns:a16="http://schemas.microsoft.com/office/drawing/2014/main" id="{99D38DCC-AB29-4CEE-A700-8DA0693BE814}"/>
                    </a:ext>
                  </a:extLst>
                </p:cNvPr>
                <p:cNvCxnSpPr/>
                <p:nvPr/>
              </p:nvCxnSpPr>
              <p:spPr>
                <a:xfrm>
                  <a:off x="8623603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94">
                  <a:extLst>
                    <a:ext uri="{FF2B5EF4-FFF2-40B4-BE49-F238E27FC236}">
                      <a16:creationId xmlns:a16="http://schemas.microsoft.com/office/drawing/2014/main" id="{15971B82-D4F2-4D9B-B33B-F749D6FFEEF0}"/>
                    </a:ext>
                  </a:extLst>
                </p:cNvPr>
                <p:cNvCxnSpPr/>
                <p:nvPr/>
              </p:nvCxnSpPr>
              <p:spPr>
                <a:xfrm>
                  <a:off x="882612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95">
                  <a:extLst>
                    <a:ext uri="{FF2B5EF4-FFF2-40B4-BE49-F238E27FC236}">
                      <a16:creationId xmlns:a16="http://schemas.microsoft.com/office/drawing/2014/main" id="{2BFAEF7E-CCB9-4AB1-BAFB-C96F6F298287}"/>
                    </a:ext>
                  </a:extLst>
                </p:cNvPr>
                <p:cNvCxnSpPr/>
                <p:nvPr/>
              </p:nvCxnSpPr>
              <p:spPr>
                <a:xfrm>
                  <a:off x="848858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96">
                  <a:extLst>
                    <a:ext uri="{FF2B5EF4-FFF2-40B4-BE49-F238E27FC236}">
                      <a16:creationId xmlns:a16="http://schemas.microsoft.com/office/drawing/2014/main" id="{F7867D20-379B-4A50-A1F3-A386FA75395B}"/>
                    </a:ext>
                  </a:extLst>
                </p:cNvPr>
                <p:cNvCxnSpPr/>
                <p:nvPr/>
              </p:nvCxnSpPr>
              <p:spPr>
                <a:xfrm>
                  <a:off x="855609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97">
                  <a:extLst>
                    <a:ext uri="{FF2B5EF4-FFF2-40B4-BE49-F238E27FC236}">
                      <a16:creationId xmlns:a16="http://schemas.microsoft.com/office/drawing/2014/main" id="{4811DE70-EC74-49CD-B434-4FBF69834772}"/>
                    </a:ext>
                  </a:extLst>
                </p:cNvPr>
                <p:cNvCxnSpPr/>
                <p:nvPr/>
              </p:nvCxnSpPr>
              <p:spPr>
                <a:xfrm>
                  <a:off x="875861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98">
                  <a:extLst>
                    <a:ext uri="{FF2B5EF4-FFF2-40B4-BE49-F238E27FC236}">
                      <a16:creationId xmlns:a16="http://schemas.microsoft.com/office/drawing/2014/main" id="{BA37D3CA-A626-4AF2-A534-E29029F55B0C}"/>
                    </a:ext>
                  </a:extLst>
                </p:cNvPr>
                <p:cNvCxnSpPr/>
                <p:nvPr/>
              </p:nvCxnSpPr>
              <p:spPr>
                <a:xfrm>
                  <a:off x="889363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99">
                  <a:extLst>
                    <a:ext uri="{FF2B5EF4-FFF2-40B4-BE49-F238E27FC236}">
                      <a16:creationId xmlns:a16="http://schemas.microsoft.com/office/drawing/2014/main" id="{3ED95130-75F3-4E54-81E0-3968E227839C}"/>
                    </a:ext>
                  </a:extLst>
                </p:cNvPr>
                <p:cNvCxnSpPr/>
                <p:nvPr/>
              </p:nvCxnSpPr>
              <p:spPr>
                <a:xfrm>
                  <a:off x="8961144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100">
                  <a:extLst>
                    <a:ext uri="{FF2B5EF4-FFF2-40B4-BE49-F238E27FC236}">
                      <a16:creationId xmlns:a16="http://schemas.microsoft.com/office/drawing/2014/main" id="{619261B2-2C75-4B1F-A404-F37AF32B08B5}"/>
                    </a:ext>
                  </a:extLst>
                </p:cNvPr>
                <p:cNvCxnSpPr/>
                <p:nvPr/>
              </p:nvCxnSpPr>
              <p:spPr>
                <a:xfrm>
                  <a:off x="8691111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101">
                  <a:extLst>
                    <a:ext uri="{FF2B5EF4-FFF2-40B4-BE49-F238E27FC236}">
                      <a16:creationId xmlns:a16="http://schemas.microsoft.com/office/drawing/2014/main" id="{765BA6B0-F365-480D-9479-5AB89AC23D31}"/>
                    </a:ext>
                  </a:extLst>
                </p:cNvPr>
                <p:cNvCxnSpPr/>
                <p:nvPr/>
              </p:nvCxnSpPr>
              <p:spPr>
                <a:xfrm>
                  <a:off x="8353570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104">
                  <a:extLst>
                    <a:ext uri="{FF2B5EF4-FFF2-40B4-BE49-F238E27FC236}">
                      <a16:creationId xmlns:a16="http://schemas.microsoft.com/office/drawing/2014/main" id="{2131D117-54F4-409D-B8F2-4479593A5FDD}"/>
                    </a:ext>
                  </a:extLst>
                </p:cNvPr>
                <p:cNvCxnSpPr/>
                <p:nvPr/>
              </p:nvCxnSpPr>
              <p:spPr>
                <a:xfrm>
                  <a:off x="909616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105">
                  <a:extLst>
                    <a:ext uri="{FF2B5EF4-FFF2-40B4-BE49-F238E27FC236}">
                      <a16:creationId xmlns:a16="http://schemas.microsoft.com/office/drawing/2014/main" id="{2E25DBE4-3876-4972-93CA-71804A0FC1D9}"/>
                    </a:ext>
                  </a:extLst>
                </p:cNvPr>
                <p:cNvCxnSpPr/>
                <p:nvPr/>
              </p:nvCxnSpPr>
              <p:spPr>
                <a:xfrm>
                  <a:off x="9298685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106">
                  <a:extLst>
                    <a:ext uri="{FF2B5EF4-FFF2-40B4-BE49-F238E27FC236}">
                      <a16:creationId xmlns:a16="http://schemas.microsoft.com/office/drawing/2014/main" id="{57E5BB65-EF78-437A-970E-A0B98073DE27}"/>
                    </a:ext>
                  </a:extLst>
                </p:cNvPr>
                <p:cNvCxnSpPr/>
                <p:nvPr/>
              </p:nvCxnSpPr>
              <p:spPr>
                <a:xfrm>
                  <a:off x="950121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107">
                  <a:extLst>
                    <a:ext uri="{FF2B5EF4-FFF2-40B4-BE49-F238E27FC236}">
                      <a16:creationId xmlns:a16="http://schemas.microsoft.com/office/drawing/2014/main" id="{FD632B41-2CEE-4E30-99A3-F44E83DD83EC}"/>
                    </a:ext>
                  </a:extLst>
                </p:cNvPr>
                <p:cNvCxnSpPr/>
                <p:nvPr/>
              </p:nvCxnSpPr>
              <p:spPr>
                <a:xfrm>
                  <a:off x="916366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108">
                  <a:extLst>
                    <a:ext uri="{FF2B5EF4-FFF2-40B4-BE49-F238E27FC236}">
                      <a16:creationId xmlns:a16="http://schemas.microsoft.com/office/drawing/2014/main" id="{DE4747E8-EF9C-4486-B0F6-5EF912B3F86E}"/>
                    </a:ext>
                  </a:extLst>
                </p:cNvPr>
                <p:cNvCxnSpPr/>
                <p:nvPr/>
              </p:nvCxnSpPr>
              <p:spPr>
                <a:xfrm>
                  <a:off x="923117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109">
                  <a:extLst>
                    <a:ext uri="{FF2B5EF4-FFF2-40B4-BE49-F238E27FC236}">
                      <a16:creationId xmlns:a16="http://schemas.microsoft.com/office/drawing/2014/main" id="{8381631D-6A04-4F1A-A443-BD044B4E4280}"/>
                    </a:ext>
                  </a:extLst>
                </p:cNvPr>
                <p:cNvCxnSpPr/>
                <p:nvPr/>
              </p:nvCxnSpPr>
              <p:spPr>
                <a:xfrm>
                  <a:off x="943370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110">
                  <a:extLst>
                    <a:ext uri="{FF2B5EF4-FFF2-40B4-BE49-F238E27FC236}">
                      <a16:creationId xmlns:a16="http://schemas.microsoft.com/office/drawing/2014/main" id="{7A35AA22-14AD-4952-A5AA-A820A14A5604}"/>
                    </a:ext>
                  </a:extLst>
                </p:cNvPr>
                <p:cNvCxnSpPr/>
                <p:nvPr/>
              </p:nvCxnSpPr>
              <p:spPr>
                <a:xfrm>
                  <a:off x="956871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111">
                  <a:extLst>
                    <a:ext uri="{FF2B5EF4-FFF2-40B4-BE49-F238E27FC236}">
                      <a16:creationId xmlns:a16="http://schemas.microsoft.com/office/drawing/2014/main" id="{4E95D5AE-2B8B-4B61-9F64-2AAF53AE73BD}"/>
                    </a:ext>
                  </a:extLst>
                </p:cNvPr>
                <p:cNvCxnSpPr/>
                <p:nvPr/>
              </p:nvCxnSpPr>
              <p:spPr>
                <a:xfrm>
                  <a:off x="963622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112">
                  <a:extLst>
                    <a:ext uri="{FF2B5EF4-FFF2-40B4-BE49-F238E27FC236}">
                      <a16:creationId xmlns:a16="http://schemas.microsoft.com/office/drawing/2014/main" id="{CF26CACA-97A6-4D5B-917A-B42733D5DF33}"/>
                    </a:ext>
                  </a:extLst>
                </p:cNvPr>
                <p:cNvCxnSpPr/>
                <p:nvPr/>
              </p:nvCxnSpPr>
              <p:spPr>
                <a:xfrm>
                  <a:off x="936619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113">
                  <a:extLst>
                    <a:ext uri="{FF2B5EF4-FFF2-40B4-BE49-F238E27FC236}">
                      <a16:creationId xmlns:a16="http://schemas.microsoft.com/office/drawing/2014/main" id="{424CE1B6-0CE0-46CB-8573-5277CF7B65E5}"/>
                    </a:ext>
                  </a:extLst>
                </p:cNvPr>
                <p:cNvCxnSpPr/>
                <p:nvPr/>
              </p:nvCxnSpPr>
              <p:spPr>
                <a:xfrm>
                  <a:off x="902865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117">
                  <a:extLst>
                    <a:ext uri="{FF2B5EF4-FFF2-40B4-BE49-F238E27FC236}">
                      <a16:creationId xmlns:a16="http://schemas.microsoft.com/office/drawing/2014/main" id="{0845B7FD-0DD6-46FB-A62C-22E887230977}"/>
                    </a:ext>
                  </a:extLst>
                </p:cNvPr>
                <p:cNvCxnSpPr/>
                <p:nvPr/>
              </p:nvCxnSpPr>
              <p:spPr>
                <a:xfrm>
                  <a:off x="977124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118">
                  <a:extLst>
                    <a:ext uri="{FF2B5EF4-FFF2-40B4-BE49-F238E27FC236}">
                      <a16:creationId xmlns:a16="http://schemas.microsoft.com/office/drawing/2014/main" id="{2C3BB7D6-E9A9-4397-9AEA-CD2381BB1FB1}"/>
                    </a:ext>
                  </a:extLst>
                </p:cNvPr>
                <p:cNvCxnSpPr/>
                <p:nvPr/>
              </p:nvCxnSpPr>
              <p:spPr>
                <a:xfrm>
                  <a:off x="997376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119">
                  <a:extLst>
                    <a:ext uri="{FF2B5EF4-FFF2-40B4-BE49-F238E27FC236}">
                      <a16:creationId xmlns:a16="http://schemas.microsoft.com/office/drawing/2014/main" id="{365136FE-D68B-4DD8-A188-87D9FCDE8D0B}"/>
                    </a:ext>
                  </a:extLst>
                </p:cNvPr>
                <p:cNvCxnSpPr/>
                <p:nvPr/>
              </p:nvCxnSpPr>
              <p:spPr>
                <a:xfrm>
                  <a:off x="1017629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120">
                  <a:extLst>
                    <a:ext uri="{FF2B5EF4-FFF2-40B4-BE49-F238E27FC236}">
                      <a16:creationId xmlns:a16="http://schemas.microsoft.com/office/drawing/2014/main" id="{B3581665-C607-46AB-87C2-4FEB64968399}"/>
                    </a:ext>
                  </a:extLst>
                </p:cNvPr>
                <p:cNvCxnSpPr/>
                <p:nvPr/>
              </p:nvCxnSpPr>
              <p:spPr>
                <a:xfrm>
                  <a:off x="983875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121">
                  <a:extLst>
                    <a:ext uri="{FF2B5EF4-FFF2-40B4-BE49-F238E27FC236}">
                      <a16:creationId xmlns:a16="http://schemas.microsoft.com/office/drawing/2014/main" id="{10F78FB5-2EAF-4628-9D14-96094059EA75}"/>
                    </a:ext>
                  </a:extLst>
                </p:cNvPr>
                <p:cNvCxnSpPr/>
                <p:nvPr/>
              </p:nvCxnSpPr>
              <p:spPr>
                <a:xfrm>
                  <a:off x="990626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122">
                  <a:extLst>
                    <a:ext uri="{FF2B5EF4-FFF2-40B4-BE49-F238E27FC236}">
                      <a16:creationId xmlns:a16="http://schemas.microsoft.com/office/drawing/2014/main" id="{5A3F24B8-42AA-4C63-93EE-9E9972F1BE9D}"/>
                    </a:ext>
                  </a:extLst>
                </p:cNvPr>
                <p:cNvCxnSpPr/>
                <p:nvPr/>
              </p:nvCxnSpPr>
              <p:spPr>
                <a:xfrm>
                  <a:off x="1010878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123">
                  <a:extLst>
                    <a:ext uri="{FF2B5EF4-FFF2-40B4-BE49-F238E27FC236}">
                      <a16:creationId xmlns:a16="http://schemas.microsoft.com/office/drawing/2014/main" id="{019E13D5-FA5C-4780-AE57-D736824D1A1B}"/>
                    </a:ext>
                  </a:extLst>
                </p:cNvPr>
                <p:cNvCxnSpPr/>
                <p:nvPr/>
              </p:nvCxnSpPr>
              <p:spPr>
                <a:xfrm>
                  <a:off x="1024380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124">
                  <a:extLst>
                    <a:ext uri="{FF2B5EF4-FFF2-40B4-BE49-F238E27FC236}">
                      <a16:creationId xmlns:a16="http://schemas.microsoft.com/office/drawing/2014/main" id="{60C25901-FDD9-431B-9E22-CF5B0C64BD9E}"/>
                    </a:ext>
                  </a:extLst>
                </p:cNvPr>
                <p:cNvCxnSpPr/>
                <p:nvPr/>
              </p:nvCxnSpPr>
              <p:spPr>
                <a:xfrm>
                  <a:off x="1031130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125">
                  <a:extLst>
                    <a:ext uri="{FF2B5EF4-FFF2-40B4-BE49-F238E27FC236}">
                      <a16:creationId xmlns:a16="http://schemas.microsoft.com/office/drawing/2014/main" id="{ACD1009A-79EC-4F88-A0AF-5F5800C91BB8}"/>
                    </a:ext>
                  </a:extLst>
                </p:cNvPr>
                <p:cNvCxnSpPr/>
                <p:nvPr/>
              </p:nvCxnSpPr>
              <p:spPr>
                <a:xfrm>
                  <a:off x="1004127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126">
                  <a:extLst>
                    <a:ext uri="{FF2B5EF4-FFF2-40B4-BE49-F238E27FC236}">
                      <a16:creationId xmlns:a16="http://schemas.microsoft.com/office/drawing/2014/main" id="{16D00B9E-EF52-4B78-B3B0-E7425E9CC58D}"/>
                    </a:ext>
                  </a:extLst>
                </p:cNvPr>
                <p:cNvCxnSpPr/>
                <p:nvPr/>
              </p:nvCxnSpPr>
              <p:spPr>
                <a:xfrm>
                  <a:off x="970373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129">
                  <a:extLst>
                    <a:ext uri="{FF2B5EF4-FFF2-40B4-BE49-F238E27FC236}">
                      <a16:creationId xmlns:a16="http://schemas.microsoft.com/office/drawing/2014/main" id="{5417EA25-F1EA-4E7C-9472-2F2FF5647DDA}"/>
                    </a:ext>
                  </a:extLst>
                </p:cNvPr>
                <p:cNvCxnSpPr/>
                <p:nvPr/>
              </p:nvCxnSpPr>
              <p:spPr>
                <a:xfrm>
                  <a:off x="1044632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130">
                  <a:extLst>
                    <a:ext uri="{FF2B5EF4-FFF2-40B4-BE49-F238E27FC236}">
                      <a16:creationId xmlns:a16="http://schemas.microsoft.com/office/drawing/2014/main" id="{936D3A16-9597-4A84-875D-2E6771277FFA}"/>
                    </a:ext>
                  </a:extLst>
                </p:cNvPr>
                <p:cNvCxnSpPr/>
                <p:nvPr/>
              </p:nvCxnSpPr>
              <p:spPr>
                <a:xfrm>
                  <a:off x="1064885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131">
                  <a:extLst>
                    <a:ext uri="{FF2B5EF4-FFF2-40B4-BE49-F238E27FC236}">
                      <a16:creationId xmlns:a16="http://schemas.microsoft.com/office/drawing/2014/main" id="{E1B77C7B-7184-4039-9231-A404E6FC8F55}"/>
                    </a:ext>
                  </a:extLst>
                </p:cNvPr>
                <p:cNvCxnSpPr/>
                <p:nvPr/>
              </p:nvCxnSpPr>
              <p:spPr>
                <a:xfrm>
                  <a:off x="108513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132">
                  <a:extLst>
                    <a:ext uri="{FF2B5EF4-FFF2-40B4-BE49-F238E27FC236}">
                      <a16:creationId xmlns:a16="http://schemas.microsoft.com/office/drawing/2014/main" id="{B6B0C4B0-28B3-46A2-BA6E-20CDA920D484}"/>
                    </a:ext>
                  </a:extLst>
                </p:cNvPr>
                <p:cNvCxnSpPr/>
                <p:nvPr/>
              </p:nvCxnSpPr>
              <p:spPr>
                <a:xfrm>
                  <a:off x="1051383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133">
                  <a:extLst>
                    <a:ext uri="{FF2B5EF4-FFF2-40B4-BE49-F238E27FC236}">
                      <a16:creationId xmlns:a16="http://schemas.microsoft.com/office/drawing/2014/main" id="{11DCC292-E55E-448D-8CCE-EF5C0DF852C6}"/>
                    </a:ext>
                  </a:extLst>
                </p:cNvPr>
                <p:cNvCxnSpPr/>
                <p:nvPr/>
              </p:nvCxnSpPr>
              <p:spPr>
                <a:xfrm>
                  <a:off x="1058134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134">
                  <a:extLst>
                    <a:ext uri="{FF2B5EF4-FFF2-40B4-BE49-F238E27FC236}">
                      <a16:creationId xmlns:a16="http://schemas.microsoft.com/office/drawing/2014/main" id="{0E83BEB3-A290-44C0-B390-998AD8D4857D}"/>
                    </a:ext>
                  </a:extLst>
                </p:cNvPr>
                <p:cNvCxnSpPr/>
                <p:nvPr/>
              </p:nvCxnSpPr>
              <p:spPr>
                <a:xfrm>
                  <a:off x="1078386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135">
                  <a:extLst>
                    <a:ext uri="{FF2B5EF4-FFF2-40B4-BE49-F238E27FC236}">
                      <a16:creationId xmlns:a16="http://schemas.microsoft.com/office/drawing/2014/main" id="{3E3DC99A-1A7F-464F-85CB-BC703E8D3FD7}"/>
                    </a:ext>
                  </a:extLst>
                </p:cNvPr>
                <p:cNvCxnSpPr/>
                <p:nvPr/>
              </p:nvCxnSpPr>
              <p:spPr>
                <a:xfrm>
                  <a:off x="109188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136">
                  <a:extLst>
                    <a:ext uri="{FF2B5EF4-FFF2-40B4-BE49-F238E27FC236}">
                      <a16:creationId xmlns:a16="http://schemas.microsoft.com/office/drawing/2014/main" id="{BE778ABF-01FE-40BF-8925-B8C17D663F15}"/>
                    </a:ext>
                  </a:extLst>
                </p:cNvPr>
                <p:cNvCxnSpPr/>
                <p:nvPr/>
              </p:nvCxnSpPr>
              <p:spPr>
                <a:xfrm>
                  <a:off x="1098639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137">
                  <a:extLst>
                    <a:ext uri="{FF2B5EF4-FFF2-40B4-BE49-F238E27FC236}">
                      <a16:creationId xmlns:a16="http://schemas.microsoft.com/office/drawing/2014/main" id="{97C52FFD-33F2-43E5-960C-1D49090FFF1A}"/>
                    </a:ext>
                  </a:extLst>
                </p:cNvPr>
                <p:cNvCxnSpPr/>
                <p:nvPr/>
              </p:nvCxnSpPr>
              <p:spPr>
                <a:xfrm>
                  <a:off x="1071635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138">
                  <a:extLst>
                    <a:ext uri="{FF2B5EF4-FFF2-40B4-BE49-F238E27FC236}">
                      <a16:creationId xmlns:a16="http://schemas.microsoft.com/office/drawing/2014/main" id="{AFF19124-8875-4454-ABEE-1D746127D11E}"/>
                    </a:ext>
                  </a:extLst>
                </p:cNvPr>
                <p:cNvCxnSpPr/>
                <p:nvPr/>
              </p:nvCxnSpPr>
              <p:spPr>
                <a:xfrm>
                  <a:off x="1037881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142">
                  <a:extLst>
                    <a:ext uri="{FF2B5EF4-FFF2-40B4-BE49-F238E27FC236}">
                      <a16:creationId xmlns:a16="http://schemas.microsoft.com/office/drawing/2014/main" id="{3484F0F1-5152-462D-8D2E-EB1FDE1D0D05}"/>
                    </a:ext>
                  </a:extLst>
                </p:cNvPr>
                <p:cNvCxnSpPr/>
                <p:nvPr/>
              </p:nvCxnSpPr>
              <p:spPr>
                <a:xfrm>
                  <a:off x="1112140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143">
                  <a:extLst>
                    <a:ext uri="{FF2B5EF4-FFF2-40B4-BE49-F238E27FC236}">
                      <a16:creationId xmlns:a16="http://schemas.microsoft.com/office/drawing/2014/main" id="{E53EE395-95F8-4A17-8CD4-AD8105B7293D}"/>
                    </a:ext>
                  </a:extLst>
                </p:cNvPr>
                <p:cNvCxnSpPr/>
                <p:nvPr/>
              </p:nvCxnSpPr>
              <p:spPr>
                <a:xfrm>
                  <a:off x="1132393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144">
                  <a:extLst>
                    <a:ext uri="{FF2B5EF4-FFF2-40B4-BE49-F238E27FC236}">
                      <a16:creationId xmlns:a16="http://schemas.microsoft.com/office/drawing/2014/main" id="{A316EB5F-9DBF-4D55-B1FF-1D7A9EC73052}"/>
                    </a:ext>
                  </a:extLst>
                </p:cNvPr>
                <p:cNvCxnSpPr/>
                <p:nvPr/>
              </p:nvCxnSpPr>
              <p:spPr>
                <a:xfrm>
                  <a:off x="115264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145">
                  <a:extLst>
                    <a:ext uri="{FF2B5EF4-FFF2-40B4-BE49-F238E27FC236}">
                      <a16:creationId xmlns:a16="http://schemas.microsoft.com/office/drawing/2014/main" id="{78A6066D-CBFD-4A08-A370-8D8D659B3B6B}"/>
                    </a:ext>
                  </a:extLst>
                </p:cNvPr>
                <p:cNvCxnSpPr/>
                <p:nvPr/>
              </p:nvCxnSpPr>
              <p:spPr>
                <a:xfrm>
                  <a:off x="111889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146">
                  <a:extLst>
                    <a:ext uri="{FF2B5EF4-FFF2-40B4-BE49-F238E27FC236}">
                      <a16:creationId xmlns:a16="http://schemas.microsoft.com/office/drawing/2014/main" id="{BB90AE68-10C8-40ED-AF5B-9B0B6A882215}"/>
                    </a:ext>
                  </a:extLst>
                </p:cNvPr>
                <p:cNvCxnSpPr/>
                <p:nvPr/>
              </p:nvCxnSpPr>
              <p:spPr>
                <a:xfrm>
                  <a:off x="112564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147">
                  <a:extLst>
                    <a:ext uri="{FF2B5EF4-FFF2-40B4-BE49-F238E27FC236}">
                      <a16:creationId xmlns:a16="http://schemas.microsoft.com/office/drawing/2014/main" id="{F703CB53-F221-44FB-8C26-AA08216AC26F}"/>
                    </a:ext>
                  </a:extLst>
                </p:cNvPr>
                <p:cNvCxnSpPr/>
                <p:nvPr/>
              </p:nvCxnSpPr>
              <p:spPr>
                <a:xfrm>
                  <a:off x="1145894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148">
                  <a:extLst>
                    <a:ext uri="{FF2B5EF4-FFF2-40B4-BE49-F238E27FC236}">
                      <a16:creationId xmlns:a16="http://schemas.microsoft.com/office/drawing/2014/main" id="{A0EE04D6-DFB7-4A49-A696-0FDCECB9DEB3}"/>
                    </a:ext>
                  </a:extLst>
                </p:cNvPr>
                <p:cNvCxnSpPr/>
                <p:nvPr/>
              </p:nvCxnSpPr>
              <p:spPr>
                <a:xfrm>
                  <a:off x="115939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149">
                  <a:extLst>
                    <a:ext uri="{FF2B5EF4-FFF2-40B4-BE49-F238E27FC236}">
                      <a16:creationId xmlns:a16="http://schemas.microsoft.com/office/drawing/2014/main" id="{05791477-5DA7-4E3E-836A-B292EFB0205B}"/>
                    </a:ext>
                  </a:extLst>
                </p:cNvPr>
                <p:cNvCxnSpPr/>
                <p:nvPr/>
              </p:nvCxnSpPr>
              <p:spPr>
                <a:xfrm>
                  <a:off x="1166148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150">
                  <a:extLst>
                    <a:ext uri="{FF2B5EF4-FFF2-40B4-BE49-F238E27FC236}">
                      <a16:creationId xmlns:a16="http://schemas.microsoft.com/office/drawing/2014/main" id="{116B8A12-BA92-48BB-9ABE-02290C05BCD0}"/>
                    </a:ext>
                  </a:extLst>
                </p:cNvPr>
                <p:cNvCxnSpPr/>
                <p:nvPr/>
              </p:nvCxnSpPr>
              <p:spPr>
                <a:xfrm>
                  <a:off x="113914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151">
                  <a:extLst>
                    <a:ext uri="{FF2B5EF4-FFF2-40B4-BE49-F238E27FC236}">
                      <a16:creationId xmlns:a16="http://schemas.microsoft.com/office/drawing/2014/main" id="{0F2A9A87-C54F-4BB9-81FB-E51E88577660}"/>
                    </a:ext>
                  </a:extLst>
                </p:cNvPr>
                <p:cNvCxnSpPr/>
                <p:nvPr/>
              </p:nvCxnSpPr>
              <p:spPr>
                <a:xfrm>
                  <a:off x="110539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142">
                  <a:extLst>
                    <a:ext uri="{FF2B5EF4-FFF2-40B4-BE49-F238E27FC236}">
                      <a16:creationId xmlns:a16="http://schemas.microsoft.com/office/drawing/2014/main" id="{0C045398-6618-4B2F-BBF4-FEA30987C09E}"/>
                    </a:ext>
                  </a:extLst>
                </p:cNvPr>
                <p:cNvCxnSpPr/>
                <p:nvPr/>
              </p:nvCxnSpPr>
              <p:spPr>
                <a:xfrm>
                  <a:off x="1180289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143">
                  <a:extLst>
                    <a:ext uri="{FF2B5EF4-FFF2-40B4-BE49-F238E27FC236}">
                      <a16:creationId xmlns:a16="http://schemas.microsoft.com/office/drawing/2014/main" id="{1836A22C-85AA-4C17-9E09-578DEFDE549C}"/>
                    </a:ext>
                  </a:extLst>
                </p:cNvPr>
                <p:cNvCxnSpPr/>
                <p:nvPr/>
              </p:nvCxnSpPr>
              <p:spPr>
                <a:xfrm>
                  <a:off x="1200542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144">
                  <a:extLst>
                    <a:ext uri="{FF2B5EF4-FFF2-40B4-BE49-F238E27FC236}">
                      <a16:creationId xmlns:a16="http://schemas.microsoft.com/office/drawing/2014/main" id="{E2C39A9B-05CF-4544-8FB3-90AEF64AE862}"/>
                    </a:ext>
                  </a:extLst>
                </p:cNvPr>
                <p:cNvCxnSpPr/>
                <p:nvPr/>
              </p:nvCxnSpPr>
              <p:spPr>
                <a:xfrm>
                  <a:off x="1220794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145">
                  <a:extLst>
                    <a:ext uri="{FF2B5EF4-FFF2-40B4-BE49-F238E27FC236}">
                      <a16:creationId xmlns:a16="http://schemas.microsoft.com/office/drawing/2014/main" id="{2F11EA32-C1D7-42A4-9F66-62FABA1C161A}"/>
                    </a:ext>
                  </a:extLst>
                </p:cNvPr>
                <p:cNvCxnSpPr/>
                <p:nvPr/>
              </p:nvCxnSpPr>
              <p:spPr>
                <a:xfrm>
                  <a:off x="1187040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Connector 146">
                  <a:extLst>
                    <a:ext uri="{FF2B5EF4-FFF2-40B4-BE49-F238E27FC236}">
                      <a16:creationId xmlns:a16="http://schemas.microsoft.com/office/drawing/2014/main" id="{E8B20963-4C7A-47FE-AEF0-A2E1D4AF24FC}"/>
                    </a:ext>
                  </a:extLst>
                </p:cNvPr>
                <p:cNvCxnSpPr/>
                <p:nvPr/>
              </p:nvCxnSpPr>
              <p:spPr>
                <a:xfrm>
                  <a:off x="1193791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147">
                  <a:extLst>
                    <a:ext uri="{FF2B5EF4-FFF2-40B4-BE49-F238E27FC236}">
                      <a16:creationId xmlns:a16="http://schemas.microsoft.com/office/drawing/2014/main" id="{C196EAC7-C49D-44A1-BE48-96757DB0E338}"/>
                    </a:ext>
                  </a:extLst>
                </p:cNvPr>
                <p:cNvCxnSpPr/>
                <p:nvPr/>
              </p:nvCxnSpPr>
              <p:spPr>
                <a:xfrm>
                  <a:off x="1214043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148">
                  <a:extLst>
                    <a:ext uri="{FF2B5EF4-FFF2-40B4-BE49-F238E27FC236}">
                      <a16:creationId xmlns:a16="http://schemas.microsoft.com/office/drawing/2014/main" id="{D1C4EBFE-A0BC-4316-9637-85B1A4139669}"/>
                    </a:ext>
                  </a:extLst>
                </p:cNvPr>
                <p:cNvCxnSpPr/>
                <p:nvPr/>
              </p:nvCxnSpPr>
              <p:spPr>
                <a:xfrm>
                  <a:off x="1227545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149">
                  <a:extLst>
                    <a:ext uri="{FF2B5EF4-FFF2-40B4-BE49-F238E27FC236}">
                      <a16:creationId xmlns:a16="http://schemas.microsoft.com/office/drawing/2014/main" id="{6A9AE39E-6511-4DA7-AC04-901B529EA304}"/>
                    </a:ext>
                  </a:extLst>
                </p:cNvPr>
                <p:cNvCxnSpPr/>
                <p:nvPr/>
              </p:nvCxnSpPr>
              <p:spPr>
                <a:xfrm>
                  <a:off x="1234297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150">
                  <a:extLst>
                    <a:ext uri="{FF2B5EF4-FFF2-40B4-BE49-F238E27FC236}">
                      <a16:creationId xmlns:a16="http://schemas.microsoft.com/office/drawing/2014/main" id="{D702D829-AD41-42E2-969E-0BE47D3F0E7C}"/>
                    </a:ext>
                  </a:extLst>
                </p:cNvPr>
                <p:cNvCxnSpPr/>
                <p:nvPr/>
              </p:nvCxnSpPr>
              <p:spPr>
                <a:xfrm>
                  <a:off x="1207292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151">
                  <a:extLst>
                    <a:ext uri="{FF2B5EF4-FFF2-40B4-BE49-F238E27FC236}">
                      <a16:creationId xmlns:a16="http://schemas.microsoft.com/office/drawing/2014/main" id="{56291745-6220-4005-8122-E5C17219D026}"/>
                    </a:ext>
                  </a:extLst>
                </p:cNvPr>
                <p:cNvCxnSpPr/>
                <p:nvPr/>
              </p:nvCxnSpPr>
              <p:spPr>
                <a:xfrm>
                  <a:off x="1173538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TextBox 169">
                <a:extLst>
                  <a:ext uri="{FF2B5EF4-FFF2-40B4-BE49-F238E27FC236}">
                    <a16:creationId xmlns:a16="http://schemas.microsoft.com/office/drawing/2014/main" id="{67DD7622-0902-4FCE-86CE-6A6E54D3F451}"/>
                  </a:ext>
                </a:extLst>
              </p:cNvPr>
              <p:cNvSpPr txBox="1"/>
              <p:nvPr/>
            </p:nvSpPr>
            <p:spPr>
              <a:xfrm>
                <a:off x="4084247" y="649472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61" name="TextBox 170">
                <a:extLst>
                  <a:ext uri="{FF2B5EF4-FFF2-40B4-BE49-F238E27FC236}">
                    <a16:creationId xmlns:a16="http://schemas.microsoft.com/office/drawing/2014/main" id="{87CAD28D-C0EF-4E78-9FDE-8763DAE01999}"/>
                  </a:ext>
                </a:extLst>
              </p:cNvPr>
              <p:cNvSpPr txBox="1"/>
              <p:nvPr/>
            </p:nvSpPr>
            <p:spPr>
              <a:xfrm>
                <a:off x="4751333" y="649472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Ter</a:t>
                </a:r>
              </a:p>
            </p:txBody>
          </p:sp>
          <p:sp>
            <p:nvSpPr>
              <p:cNvPr id="162" name="TextBox 172">
                <a:extLst>
                  <a:ext uri="{FF2B5EF4-FFF2-40B4-BE49-F238E27FC236}">
                    <a16:creationId xmlns:a16="http://schemas.microsoft.com/office/drawing/2014/main" id="{1C31FC4E-BA3D-4865-8FB0-E6F8FDD76D77}"/>
                  </a:ext>
                </a:extLst>
              </p:cNvPr>
              <p:cNvSpPr txBox="1"/>
              <p:nvPr/>
            </p:nvSpPr>
            <p:spPr>
              <a:xfrm>
                <a:off x="5382285" y="649472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63" name="TextBox 176">
                <a:extLst>
                  <a:ext uri="{FF2B5EF4-FFF2-40B4-BE49-F238E27FC236}">
                    <a16:creationId xmlns:a16="http://schemas.microsoft.com/office/drawing/2014/main" id="{B788E1E3-E32B-41CB-AB84-18AE9708AF8D}"/>
                  </a:ext>
                </a:extLst>
              </p:cNvPr>
              <p:cNvSpPr txBox="1"/>
              <p:nvPr/>
            </p:nvSpPr>
            <p:spPr>
              <a:xfrm>
                <a:off x="6072582" y="649472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Qui</a:t>
                </a:r>
              </a:p>
            </p:txBody>
          </p:sp>
          <p:sp>
            <p:nvSpPr>
              <p:cNvPr id="164" name="TextBox 177">
                <a:extLst>
                  <a:ext uri="{FF2B5EF4-FFF2-40B4-BE49-F238E27FC236}">
                    <a16:creationId xmlns:a16="http://schemas.microsoft.com/office/drawing/2014/main" id="{9EB85161-143E-4926-8F2A-CEB7BCB026E7}"/>
                  </a:ext>
                </a:extLst>
              </p:cNvPr>
              <p:cNvSpPr txBox="1"/>
              <p:nvPr/>
            </p:nvSpPr>
            <p:spPr>
              <a:xfrm>
                <a:off x="6749484" y="649472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  <p:sp>
            <p:nvSpPr>
              <p:cNvPr id="169" name="TextBox 179">
                <a:extLst>
                  <a:ext uri="{FF2B5EF4-FFF2-40B4-BE49-F238E27FC236}">
                    <a16:creationId xmlns:a16="http://schemas.microsoft.com/office/drawing/2014/main" id="{4F867477-6DE1-4BF4-AEB7-99B0E73AEECA}"/>
                  </a:ext>
                </a:extLst>
              </p:cNvPr>
              <p:cNvSpPr txBox="1"/>
              <p:nvPr/>
            </p:nvSpPr>
            <p:spPr>
              <a:xfrm>
                <a:off x="7419412" y="649472"/>
                <a:ext cx="415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Sab</a:t>
                </a:r>
              </a:p>
            </p:txBody>
          </p:sp>
          <p:sp>
            <p:nvSpPr>
              <p:cNvPr id="170" name="TextBox 180">
                <a:extLst>
                  <a:ext uri="{FF2B5EF4-FFF2-40B4-BE49-F238E27FC236}">
                    <a16:creationId xmlns:a16="http://schemas.microsoft.com/office/drawing/2014/main" id="{4C960891-6A29-4024-81FD-4EB337C34460}"/>
                  </a:ext>
                </a:extLst>
              </p:cNvPr>
              <p:cNvSpPr txBox="1"/>
              <p:nvPr/>
            </p:nvSpPr>
            <p:spPr>
              <a:xfrm>
                <a:off x="8025815" y="649472"/>
                <a:ext cx="490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Dom</a:t>
                </a:r>
              </a:p>
            </p:txBody>
          </p:sp>
          <p:sp>
            <p:nvSpPr>
              <p:cNvPr id="171" name="TextBox 169">
                <a:extLst>
                  <a:ext uri="{FF2B5EF4-FFF2-40B4-BE49-F238E27FC236}">
                    <a16:creationId xmlns:a16="http://schemas.microsoft.com/office/drawing/2014/main" id="{C90B0D67-F071-466E-9591-DC939D8997DA}"/>
                  </a:ext>
                </a:extLst>
              </p:cNvPr>
              <p:cNvSpPr txBox="1"/>
              <p:nvPr/>
            </p:nvSpPr>
            <p:spPr>
              <a:xfrm>
                <a:off x="8747968" y="654633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72" name="TextBox 170">
                <a:extLst>
                  <a:ext uri="{FF2B5EF4-FFF2-40B4-BE49-F238E27FC236}">
                    <a16:creationId xmlns:a16="http://schemas.microsoft.com/office/drawing/2014/main" id="{07FFF265-1A15-4A8C-9323-32E1285EBF9E}"/>
                  </a:ext>
                </a:extLst>
              </p:cNvPr>
              <p:cNvSpPr txBox="1"/>
              <p:nvPr/>
            </p:nvSpPr>
            <p:spPr>
              <a:xfrm>
                <a:off x="9415054" y="654633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Ter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BF78656-DB74-497F-ACDD-5375ABDE59D1}"/>
                  </a:ext>
                </a:extLst>
              </p:cNvPr>
              <p:cNvSpPr txBox="1"/>
              <p:nvPr/>
            </p:nvSpPr>
            <p:spPr>
              <a:xfrm>
                <a:off x="10046006" y="654633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74" name="TextBox 176">
                <a:extLst>
                  <a:ext uri="{FF2B5EF4-FFF2-40B4-BE49-F238E27FC236}">
                    <a16:creationId xmlns:a16="http://schemas.microsoft.com/office/drawing/2014/main" id="{74A2242D-0F16-4A9D-A32D-066F263CED85}"/>
                  </a:ext>
                </a:extLst>
              </p:cNvPr>
              <p:cNvSpPr txBox="1"/>
              <p:nvPr/>
            </p:nvSpPr>
            <p:spPr>
              <a:xfrm>
                <a:off x="10736303" y="654633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Qui</a:t>
                </a:r>
              </a:p>
            </p:txBody>
          </p:sp>
          <p:sp>
            <p:nvSpPr>
              <p:cNvPr id="175" name="TextBox 177">
                <a:extLst>
                  <a:ext uri="{FF2B5EF4-FFF2-40B4-BE49-F238E27FC236}">
                    <a16:creationId xmlns:a16="http://schemas.microsoft.com/office/drawing/2014/main" id="{BFB6AF55-A0CA-445C-BA9B-D4688A9D1627}"/>
                  </a:ext>
                </a:extLst>
              </p:cNvPr>
              <p:cNvSpPr txBox="1"/>
              <p:nvPr/>
            </p:nvSpPr>
            <p:spPr>
              <a:xfrm>
                <a:off x="11413205" y="654633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</p:grp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9DA3A64B-D9C8-425E-A757-73537A2771BB}"/>
                </a:ext>
              </a:extLst>
            </p:cNvPr>
            <p:cNvSpPr txBox="1"/>
            <p:nvPr/>
          </p:nvSpPr>
          <p:spPr>
            <a:xfrm>
              <a:off x="6807346" y="732172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19/10</a:t>
              </a:r>
            </a:p>
          </p:txBody>
        </p:sp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86375162-C169-45D1-9C5D-21A1B2F71309}"/>
                </a:ext>
              </a:extLst>
            </p:cNvPr>
            <p:cNvSpPr txBox="1"/>
            <p:nvPr/>
          </p:nvSpPr>
          <p:spPr>
            <a:xfrm>
              <a:off x="8523669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22/10</a:t>
              </a:r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5328DBFB-AD1A-4EAD-85AE-E96660BD8941}"/>
                </a:ext>
              </a:extLst>
            </p:cNvPr>
            <p:cNvSpPr txBox="1"/>
            <p:nvPr/>
          </p:nvSpPr>
          <p:spPr>
            <a:xfrm>
              <a:off x="11481338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26/10</a:t>
              </a:r>
            </a:p>
          </p:txBody>
        </p:sp>
        <p:sp>
          <p:nvSpPr>
            <p:cNvPr id="158" name="CaixaDeTexto 157">
              <a:extLst>
                <a:ext uri="{FF2B5EF4-FFF2-40B4-BE49-F238E27FC236}">
                  <a16:creationId xmlns:a16="http://schemas.microsoft.com/office/drawing/2014/main" id="{7D1575B0-C21D-4E36-8749-1DA5AAD7AE81}"/>
                </a:ext>
              </a:extLst>
            </p:cNvPr>
            <p:cNvSpPr txBox="1"/>
            <p:nvPr/>
          </p:nvSpPr>
          <p:spPr>
            <a:xfrm>
              <a:off x="3846554" y="737301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1746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F1D3E77-85F6-406F-8705-B6653A1F3081}"/>
              </a:ext>
            </a:extLst>
          </p:cNvPr>
          <p:cNvCxnSpPr>
            <a:cxnSpLocks/>
          </p:cNvCxnSpPr>
          <p:nvPr/>
        </p:nvCxnSpPr>
        <p:spPr>
          <a:xfrm>
            <a:off x="3758940" y="202380"/>
            <a:ext cx="20437" cy="6387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F199D372-1972-48CD-B629-813AB7FC67D0}"/>
              </a:ext>
            </a:extLst>
          </p:cNvPr>
          <p:cNvSpPr txBox="1">
            <a:spLocks/>
          </p:cNvSpPr>
          <p:nvPr/>
        </p:nvSpPr>
        <p:spPr>
          <a:xfrm>
            <a:off x="125861" y="83530"/>
            <a:ext cx="4983725" cy="5943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Produto </a:t>
            </a:r>
            <a:r>
              <a:rPr lang="en-US" b="1" dirty="0">
                <a:solidFill>
                  <a:schemeClr val="accent1"/>
                </a:solidFill>
              </a:rPr>
              <a:t>Heimdall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ADD7F16-89AD-46BC-88EE-9C968EECA3D9}"/>
              </a:ext>
            </a:extLst>
          </p:cNvPr>
          <p:cNvSpPr txBox="1">
            <a:spLocks/>
          </p:cNvSpPr>
          <p:nvPr/>
        </p:nvSpPr>
        <p:spPr>
          <a:xfrm>
            <a:off x="152343" y="580909"/>
            <a:ext cx="3704621" cy="420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Report de Atividades x Planejamento</a:t>
            </a:r>
            <a:endParaRPr lang="uk-UA" sz="1600" dirty="0"/>
          </a:p>
        </p:txBody>
      </p:sp>
      <p:sp>
        <p:nvSpPr>
          <p:cNvPr id="165" name="Rectangle 10">
            <a:extLst>
              <a:ext uri="{FF2B5EF4-FFF2-40B4-BE49-F238E27FC236}">
                <a16:creationId xmlns:a16="http://schemas.microsoft.com/office/drawing/2014/main" id="{7C755306-A7E4-4D5B-92F6-76B43006CEB2}"/>
              </a:ext>
            </a:extLst>
          </p:cNvPr>
          <p:cNvSpPr/>
          <p:nvPr/>
        </p:nvSpPr>
        <p:spPr>
          <a:xfrm>
            <a:off x="1916020" y="1077244"/>
            <a:ext cx="1703841" cy="1271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31">
            <a:extLst>
              <a:ext uri="{FF2B5EF4-FFF2-40B4-BE49-F238E27FC236}">
                <a16:creationId xmlns:a16="http://schemas.microsoft.com/office/drawing/2014/main" id="{387284FA-C6E8-4C35-82A5-91E3E69BBFC5}"/>
              </a:ext>
            </a:extLst>
          </p:cNvPr>
          <p:cNvSpPr/>
          <p:nvPr/>
        </p:nvSpPr>
        <p:spPr>
          <a:xfrm>
            <a:off x="1916019" y="1272554"/>
            <a:ext cx="1703841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Marcos Antônio</a:t>
            </a:r>
          </a:p>
        </p:txBody>
      </p:sp>
      <p:sp>
        <p:nvSpPr>
          <p:cNvPr id="167" name="Rectangle 32">
            <a:extLst>
              <a:ext uri="{FF2B5EF4-FFF2-40B4-BE49-F238E27FC236}">
                <a16:creationId xmlns:a16="http://schemas.microsoft.com/office/drawing/2014/main" id="{ECBEED2E-3807-4CF7-BA9A-797A3D966696}"/>
              </a:ext>
            </a:extLst>
          </p:cNvPr>
          <p:cNvSpPr/>
          <p:nvPr/>
        </p:nvSpPr>
        <p:spPr>
          <a:xfrm>
            <a:off x="1916020" y="1535828"/>
            <a:ext cx="1678125" cy="677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1400" i="1" dirty="0">
                <a:solidFill>
                  <a:schemeClr val="bg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Líder/Coord./Dev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0730A74-C9F5-4E9A-B7C2-D4EB1B1FF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224179"/>
              </p:ext>
            </p:extLst>
          </p:nvPr>
        </p:nvGraphicFramePr>
        <p:xfrm>
          <a:off x="207496" y="2425001"/>
          <a:ext cx="341704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3">
                  <a:extLst>
                    <a:ext uri="{9D8B030D-6E8A-4147-A177-3AD203B41FA5}">
                      <a16:colId xmlns:a16="http://schemas.microsoft.com/office/drawing/2014/main" val="2129890413"/>
                    </a:ext>
                  </a:extLst>
                </a:gridCol>
                <a:gridCol w="1708523">
                  <a:extLst>
                    <a:ext uri="{9D8B030D-6E8A-4147-A177-3AD203B41FA5}">
                      <a16:colId xmlns:a16="http://schemas.microsoft.com/office/drawing/2014/main" val="4020646676"/>
                    </a:ext>
                  </a:extLst>
                </a:gridCol>
              </a:tblGrid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SKILLS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NÍVEL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1315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Java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3400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47351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.Net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Baixo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8783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Banco de Dados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54984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Infraestrutura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Médio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51125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Arquitetura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32098"/>
                  </a:ext>
                </a:extLst>
              </a:tr>
            </a:tbl>
          </a:graphicData>
        </a:graphic>
      </p:graphicFrame>
      <p:pic>
        <p:nvPicPr>
          <p:cNvPr id="168" name="Imagem 167">
            <a:extLst>
              <a:ext uri="{FF2B5EF4-FFF2-40B4-BE49-F238E27FC236}">
                <a16:creationId xmlns:a16="http://schemas.microsoft.com/office/drawing/2014/main" id="{58012D9C-208A-4636-A750-57CA5A203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90" y="1081324"/>
            <a:ext cx="1693330" cy="1267508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162575AB-2073-4715-BC92-811FD81D5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852205"/>
              </p:ext>
            </p:extLst>
          </p:nvPr>
        </p:nvGraphicFramePr>
        <p:xfrm>
          <a:off x="207496" y="4740666"/>
          <a:ext cx="3369950" cy="2076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Worksheet" r:id="rId4" imgW="3359310" imgH="2032175" progId="Excel.Sheet.12">
                  <p:link updateAutomatic="1"/>
                </p:oleObj>
              </mc:Choice>
              <mc:Fallback>
                <p:oleObj name="Worksheet" r:id="rId4" imgW="3359310" imgH="2032175" progId="Excel.Sheet.12">
                  <p:link updateAutomatic="1"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162575AB-2073-4715-BC92-811FD81D5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496" y="4740666"/>
                        <a:ext cx="3369950" cy="2076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42334D7A-9039-49A1-8A41-D81EBFB730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9626885"/>
              </p:ext>
            </p:extLst>
          </p:nvPr>
        </p:nvGraphicFramePr>
        <p:xfrm>
          <a:off x="3949700" y="3910013"/>
          <a:ext cx="80137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Worksheet" r:id="rId6" imgW="8013577" imgH="2832275" progId="Excel.Sheet.12">
                  <p:link updateAutomatic="1"/>
                </p:oleObj>
              </mc:Choice>
              <mc:Fallback>
                <p:oleObj name="Worksheet" r:id="rId6" imgW="8013577" imgH="2832275" progId="Excel.Sheet.12">
                  <p:link updateAutomatic="1"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42334D7A-9039-49A1-8A41-D81EBFB730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49700" y="3910013"/>
                        <a:ext cx="80137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C6B5D55D-3042-4815-A44A-FE3A9C07D9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564577"/>
              </p:ext>
            </p:extLst>
          </p:nvPr>
        </p:nvGraphicFramePr>
        <p:xfrm>
          <a:off x="3956050" y="1004888"/>
          <a:ext cx="80010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Worksheet" r:id="rId8" imgW="8000951" imgH="2832275" progId="Excel.Sheet.12">
                  <p:link updateAutomatic="1"/>
                </p:oleObj>
              </mc:Choice>
              <mc:Fallback>
                <p:oleObj name="Worksheet" r:id="rId8" imgW="8000951" imgH="2832275" progId="Excel.Sheet.12">
                  <p:link updateAutomatic="1"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C6B5D55D-3042-4815-A44A-FE3A9C07D9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56050" y="1004888"/>
                        <a:ext cx="80010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C7E1FFA6-87D5-4024-AC08-6006585EF8FD}"/>
              </a:ext>
            </a:extLst>
          </p:cNvPr>
          <p:cNvGrpSpPr/>
          <p:nvPr/>
        </p:nvGrpSpPr>
        <p:grpSpPr>
          <a:xfrm>
            <a:off x="3846554" y="13368"/>
            <a:ext cx="8192499" cy="954765"/>
            <a:chOff x="3846554" y="13368"/>
            <a:chExt cx="8192499" cy="954765"/>
          </a:xfrm>
        </p:grpSpPr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28460CE5-8773-49C2-B48C-84EA91F7369F}"/>
                </a:ext>
              </a:extLst>
            </p:cNvPr>
            <p:cNvGrpSpPr/>
            <p:nvPr/>
          </p:nvGrpSpPr>
          <p:grpSpPr>
            <a:xfrm>
              <a:off x="3971770" y="13368"/>
              <a:ext cx="7938464" cy="685517"/>
              <a:chOff x="3971770" y="649472"/>
              <a:chExt cx="7938464" cy="685517"/>
            </a:xfrm>
          </p:grpSpPr>
          <p:grpSp>
            <p:nvGrpSpPr>
              <p:cNvPr id="159" name="Agrupar 158">
                <a:extLst>
                  <a:ext uri="{FF2B5EF4-FFF2-40B4-BE49-F238E27FC236}">
                    <a16:creationId xmlns:a16="http://schemas.microsoft.com/office/drawing/2014/main" id="{89E6063F-EEED-4CA6-9439-234D9BAD88EB}"/>
                  </a:ext>
                </a:extLst>
              </p:cNvPr>
              <p:cNvGrpSpPr/>
              <p:nvPr/>
            </p:nvGrpSpPr>
            <p:grpSpPr>
              <a:xfrm>
                <a:off x="3971770" y="916125"/>
                <a:ext cx="7938464" cy="418864"/>
                <a:chOff x="4235567" y="1210638"/>
                <a:chExt cx="8107407" cy="572332"/>
              </a:xfrm>
            </p:grpSpPr>
            <p:cxnSp>
              <p:nvCxnSpPr>
                <p:cNvPr id="176" name="Straight Connector 19">
                  <a:extLst>
                    <a:ext uri="{FF2B5EF4-FFF2-40B4-BE49-F238E27FC236}">
                      <a16:creationId xmlns:a16="http://schemas.microsoft.com/office/drawing/2014/main" id="{8ADFEB2B-1628-4927-904E-22CAE7AA66D7}"/>
                    </a:ext>
                  </a:extLst>
                </p:cNvPr>
                <p:cNvCxnSpPr/>
                <p:nvPr/>
              </p:nvCxnSpPr>
              <p:spPr>
                <a:xfrm>
                  <a:off x="43705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20">
                  <a:extLst>
                    <a:ext uri="{FF2B5EF4-FFF2-40B4-BE49-F238E27FC236}">
                      <a16:creationId xmlns:a16="http://schemas.microsoft.com/office/drawing/2014/main" id="{86D597C5-1B4E-42D7-AAAB-CD97BB777EEC}"/>
                    </a:ext>
                  </a:extLst>
                </p:cNvPr>
                <p:cNvCxnSpPr/>
                <p:nvPr/>
              </p:nvCxnSpPr>
              <p:spPr>
                <a:xfrm>
                  <a:off x="457310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21">
                  <a:extLst>
                    <a:ext uri="{FF2B5EF4-FFF2-40B4-BE49-F238E27FC236}">
                      <a16:creationId xmlns:a16="http://schemas.microsoft.com/office/drawing/2014/main" id="{3A71724A-9328-4496-8BBF-FB6EC2D4BCCE}"/>
                    </a:ext>
                  </a:extLst>
                </p:cNvPr>
                <p:cNvCxnSpPr/>
                <p:nvPr/>
              </p:nvCxnSpPr>
              <p:spPr>
                <a:xfrm>
                  <a:off x="477563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22">
                  <a:extLst>
                    <a:ext uri="{FF2B5EF4-FFF2-40B4-BE49-F238E27FC236}">
                      <a16:creationId xmlns:a16="http://schemas.microsoft.com/office/drawing/2014/main" id="{33885A45-9847-463C-A402-F49CA96E2944}"/>
                    </a:ext>
                  </a:extLst>
                </p:cNvPr>
                <p:cNvCxnSpPr/>
                <p:nvPr/>
              </p:nvCxnSpPr>
              <p:spPr>
                <a:xfrm>
                  <a:off x="443809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23">
                  <a:extLst>
                    <a:ext uri="{FF2B5EF4-FFF2-40B4-BE49-F238E27FC236}">
                      <a16:creationId xmlns:a16="http://schemas.microsoft.com/office/drawing/2014/main" id="{DD29463E-1F0D-49F4-A1BF-D58AE8C04760}"/>
                    </a:ext>
                  </a:extLst>
                </p:cNvPr>
                <p:cNvCxnSpPr/>
                <p:nvPr/>
              </p:nvCxnSpPr>
              <p:spPr>
                <a:xfrm>
                  <a:off x="45056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24">
                  <a:extLst>
                    <a:ext uri="{FF2B5EF4-FFF2-40B4-BE49-F238E27FC236}">
                      <a16:creationId xmlns:a16="http://schemas.microsoft.com/office/drawing/2014/main" id="{0B22948D-F46B-40F8-9813-E56824F55FD1}"/>
                    </a:ext>
                  </a:extLst>
                </p:cNvPr>
                <p:cNvCxnSpPr/>
                <p:nvPr/>
              </p:nvCxnSpPr>
              <p:spPr>
                <a:xfrm>
                  <a:off x="47081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25">
                  <a:extLst>
                    <a:ext uri="{FF2B5EF4-FFF2-40B4-BE49-F238E27FC236}">
                      <a16:creationId xmlns:a16="http://schemas.microsoft.com/office/drawing/2014/main" id="{0EA0662F-C787-43B1-90E5-F6E1558B53B3}"/>
                    </a:ext>
                  </a:extLst>
                </p:cNvPr>
                <p:cNvCxnSpPr/>
                <p:nvPr/>
              </p:nvCxnSpPr>
              <p:spPr>
                <a:xfrm>
                  <a:off x="48431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26">
                  <a:extLst>
                    <a:ext uri="{FF2B5EF4-FFF2-40B4-BE49-F238E27FC236}">
                      <a16:creationId xmlns:a16="http://schemas.microsoft.com/office/drawing/2014/main" id="{6C87FFD5-2F41-42D9-B76F-C8E21DEFF5F7}"/>
                    </a:ext>
                  </a:extLst>
                </p:cNvPr>
                <p:cNvCxnSpPr/>
                <p:nvPr/>
              </p:nvCxnSpPr>
              <p:spPr>
                <a:xfrm>
                  <a:off x="491064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27">
                  <a:extLst>
                    <a:ext uri="{FF2B5EF4-FFF2-40B4-BE49-F238E27FC236}">
                      <a16:creationId xmlns:a16="http://schemas.microsoft.com/office/drawing/2014/main" id="{339ABCEE-80D2-410C-9093-F2582F6B88F4}"/>
                    </a:ext>
                  </a:extLst>
                </p:cNvPr>
                <p:cNvCxnSpPr/>
                <p:nvPr/>
              </p:nvCxnSpPr>
              <p:spPr>
                <a:xfrm>
                  <a:off x="46406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28">
                  <a:extLst>
                    <a:ext uri="{FF2B5EF4-FFF2-40B4-BE49-F238E27FC236}">
                      <a16:creationId xmlns:a16="http://schemas.microsoft.com/office/drawing/2014/main" id="{5AF724A2-E17A-4494-ADB6-68048840760E}"/>
                    </a:ext>
                  </a:extLst>
                </p:cNvPr>
                <p:cNvCxnSpPr/>
                <p:nvPr/>
              </p:nvCxnSpPr>
              <p:spPr>
                <a:xfrm>
                  <a:off x="43030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29">
                  <a:extLst>
                    <a:ext uri="{FF2B5EF4-FFF2-40B4-BE49-F238E27FC236}">
                      <a16:creationId xmlns:a16="http://schemas.microsoft.com/office/drawing/2014/main" id="{895EDFEA-969F-432C-B144-7F19AAC0A126}"/>
                    </a:ext>
                  </a:extLst>
                </p:cNvPr>
                <p:cNvCxnSpPr/>
                <p:nvPr/>
              </p:nvCxnSpPr>
              <p:spPr>
                <a:xfrm>
                  <a:off x="423556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32">
                  <a:extLst>
                    <a:ext uri="{FF2B5EF4-FFF2-40B4-BE49-F238E27FC236}">
                      <a16:creationId xmlns:a16="http://schemas.microsoft.com/office/drawing/2014/main" id="{F6FE5D1B-8462-4173-87C7-6B278C791A79}"/>
                    </a:ext>
                  </a:extLst>
                </p:cNvPr>
                <p:cNvCxnSpPr/>
                <p:nvPr/>
              </p:nvCxnSpPr>
              <p:spPr>
                <a:xfrm>
                  <a:off x="50456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33">
                  <a:extLst>
                    <a:ext uri="{FF2B5EF4-FFF2-40B4-BE49-F238E27FC236}">
                      <a16:creationId xmlns:a16="http://schemas.microsoft.com/office/drawing/2014/main" id="{B17B7642-3305-46BA-BAE3-708EEC37200A}"/>
                    </a:ext>
                  </a:extLst>
                </p:cNvPr>
                <p:cNvCxnSpPr/>
                <p:nvPr/>
              </p:nvCxnSpPr>
              <p:spPr>
                <a:xfrm>
                  <a:off x="5248191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34">
                  <a:extLst>
                    <a:ext uri="{FF2B5EF4-FFF2-40B4-BE49-F238E27FC236}">
                      <a16:creationId xmlns:a16="http://schemas.microsoft.com/office/drawing/2014/main" id="{32CBFE41-78CF-48A4-93B1-8655574A264D}"/>
                    </a:ext>
                  </a:extLst>
                </p:cNvPr>
                <p:cNvCxnSpPr/>
                <p:nvPr/>
              </p:nvCxnSpPr>
              <p:spPr>
                <a:xfrm>
                  <a:off x="545071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35">
                  <a:extLst>
                    <a:ext uri="{FF2B5EF4-FFF2-40B4-BE49-F238E27FC236}">
                      <a16:creationId xmlns:a16="http://schemas.microsoft.com/office/drawing/2014/main" id="{A476195E-C3F5-4C5F-AFF9-75B72387E9A6}"/>
                    </a:ext>
                  </a:extLst>
                </p:cNvPr>
                <p:cNvCxnSpPr/>
                <p:nvPr/>
              </p:nvCxnSpPr>
              <p:spPr>
                <a:xfrm>
                  <a:off x="511317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36">
                  <a:extLst>
                    <a:ext uri="{FF2B5EF4-FFF2-40B4-BE49-F238E27FC236}">
                      <a16:creationId xmlns:a16="http://schemas.microsoft.com/office/drawing/2014/main" id="{0859CB84-A2EC-492F-B364-4DC369632AC3}"/>
                    </a:ext>
                  </a:extLst>
                </p:cNvPr>
                <p:cNvCxnSpPr/>
                <p:nvPr/>
              </p:nvCxnSpPr>
              <p:spPr>
                <a:xfrm>
                  <a:off x="518068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37">
                  <a:extLst>
                    <a:ext uri="{FF2B5EF4-FFF2-40B4-BE49-F238E27FC236}">
                      <a16:creationId xmlns:a16="http://schemas.microsoft.com/office/drawing/2014/main" id="{1DEE8F8B-DF2E-4F84-8433-9887884D41E3}"/>
                    </a:ext>
                  </a:extLst>
                </p:cNvPr>
                <p:cNvCxnSpPr/>
                <p:nvPr/>
              </p:nvCxnSpPr>
              <p:spPr>
                <a:xfrm>
                  <a:off x="538320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38">
                  <a:extLst>
                    <a:ext uri="{FF2B5EF4-FFF2-40B4-BE49-F238E27FC236}">
                      <a16:creationId xmlns:a16="http://schemas.microsoft.com/office/drawing/2014/main" id="{83D603EA-DEA5-4373-9063-9C5511266B14}"/>
                    </a:ext>
                  </a:extLst>
                </p:cNvPr>
                <p:cNvCxnSpPr/>
                <p:nvPr/>
              </p:nvCxnSpPr>
              <p:spPr>
                <a:xfrm>
                  <a:off x="551822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39">
                  <a:extLst>
                    <a:ext uri="{FF2B5EF4-FFF2-40B4-BE49-F238E27FC236}">
                      <a16:creationId xmlns:a16="http://schemas.microsoft.com/office/drawing/2014/main" id="{38477304-0263-4015-B368-1A09A8905F92}"/>
                    </a:ext>
                  </a:extLst>
                </p:cNvPr>
                <p:cNvCxnSpPr/>
                <p:nvPr/>
              </p:nvCxnSpPr>
              <p:spPr>
                <a:xfrm>
                  <a:off x="558573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40">
                  <a:extLst>
                    <a:ext uri="{FF2B5EF4-FFF2-40B4-BE49-F238E27FC236}">
                      <a16:creationId xmlns:a16="http://schemas.microsoft.com/office/drawing/2014/main" id="{47F228AD-D29A-4175-A626-14221A5104BB}"/>
                    </a:ext>
                  </a:extLst>
                </p:cNvPr>
                <p:cNvCxnSpPr/>
                <p:nvPr/>
              </p:nvCxnSpPr>
              <p:spPr>
                <a:xfrm>
                  <a:off x="531569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41">
                  <a:extLst>
                    <a:ext uri="{FF2B5EF4-FFF2-40B4-BE49-F238E27FC236}">
                      <a16:creationId xmlns:a16="http://schemas.microsoft.com/office/drawing/2014/main" id="{C8FE10E1-AF70-4AA5-9818-55164E3ADAE2}"/>
                    </a:ext>
                  </a:extLst>
                </p:cNvPr>
                <p:cNvCxnSpPr/>
                <p:nvPr/>
              </p:nvCxnSpPr>
              <p:spPr>
                <a:xfrm>
                  <a:off x="49781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44">
                  <a:extLst>
                    <a:ext uri="{FF2B5EF4-FFF2-40B4-BE49-F238E27FC236}">
                      <a16:creationId xmlns:a16="http://schemas.microsoft.com/office/drawing/2014/main" id="{8FC4A6E1-325D-45A1-86AF-B5E1199273D3}"/>
                    </a:ext>
                  </a:extLst>
                </p:cNvPr>
                <p:cNvCxnSpPr/>
                <p:nvPr/>
              </p:nvCxnSpPr>
              <p:spPr>
                <a:xfrm>
                  <a:off x="572074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45">
                  <a:extLst>
                    <a:ext uri="{FF2B5EF4-FFF2-40B4-BE49-F238E27FC236}">
                      <a16:creationId xmlns:a16="http://schemas.microsoft.com/office/drawing/2014/main" id="{82478688-FD85-4B53-B566-62CC87118D6B}"/>
                    </a:ext>
                  </a:extLst>
                </p:cNvPr>
                <p:cNvCxnSpPr/>
                <p:nvPr/>
              </p:nvCxnSpPr>
              <p:spPr>
                <a:xfrm>
                  <a:off x="592327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46">
                  <a:extLst>
                    <a:ext uri="{FF2B5EF4-FFF2-40B4-BE49-F238E27FC236}">
                      <a16:creationId xmlns:a16="http://schemas.microsoft.com/office/drawing/2014/main" id="{4A7A6CD8-48DB-4738-9DAB-A1A5AAACF017}"/>
                    </a:ext>
                  </a:extLst>
                </p:cNvPr>
                <p:cNvCxnSpPr/>
                <p:nvPr/>
              </p:nvCxnSpPr>
              <p:spPr>
                <a:xfrm>
                  <a:off x="612579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47">
                  <a:extLst>
                    <a:ext uri="{FF2B5EF4-FFF2-40B4-BE49-F238E27FC236}">
                      <a16:creationId xmlns:a16="http://schemas.microsoft.com/office/drawing/2014/main" id="{92BE5233-8E24-4D0D-80EF-95A49F510FCE}"/>
                    </a:ext>
                  </a:extLst>
                </p:cNvPr>
                <p:cNvCxnSpPr/>
                <p:nvPr/>
              </p:nvCxnSpPr>
              <p:spPr>
                <a:xfrm>
                  <a:off x="578825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48">
                  <a:extLst>
                    <a:ext uri="{FF2B5EF4-FFF2-40B4-BE49-F238E27FC236}">
                      <a16:creationId xmlns:a16="http://schemas.microsoft.com/office/drawing/2014/main" id="{3C159BCA-D93C-4947-B821-F15444B02C63}"/>
                    </a:ext>
                  </a:extLst>
                </p:cNvPr>
                <p:cNvCxnSpPr/>
                <p:nvPr/>
              </p:nvCxnSpPr>
              <p:spPr>
                <a:xfrm>
                  <a:off x="585576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49">
                  <a:extLst>
                    <a:ext uri="{FF2B5EF4-FFF2-40B4-BE49-F238E27FC236}">
                      <a16:creationId xmlns:a16="http://schemas.microsoft.com/office/drawing/2014/main" id="{1A9E2D7C-5204-4516-BD62-18468A802BE8}"/>
                    </a:ext>
                  </a:extLst>
                </p:cNvPr>
                <p:cNvCxnSpPr/>
                <p:nvPr/>
              </p:nvCxnSpPr>
              <p:spPr>
                <a:xfrm>
                  <a:off x="605829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50">
                  <a:extLst>
                    <a:ext uri="{FF2B5EF4-FFF2-40B4-BE49-F238E27FC236}">
                      <a16:creationId xmlns:a16="http://schemas.microsoft.com/office/drawing/2014/main" id="{49959B7E-A9B5-4D6C-9F5B-900F3376574C}"/>
                    </a:ext>
                  </a:extLst>
                </p:cNvPr>
                <p:cNvCxnSpPr/>
                <p:nvPr/>
              </p:nvCxnSpPr>
              <p:spPr>
                <a:xfrm>
                  <a:off x="619330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51">
                  <a:extLst>
                    <a:ext uri="{FF2B5EF4-FFF2-40B4-BE49-F238E27FC236}">
                      <a16:creationId xmlns:a16="http://schemas.microsoft.com/office/drawing/2014/main" id="{FA3E3019-B125-4351-B3CE-F627ADE7866B}"/>
                    </a:ext>
                  </a:extLst>
                </p:cNvPr>
                <p:cNvCxnSpPr/>
                <p:nvPr/>
              </p:nvCxnSpPr>
              <p:spPr>
                <a:xfrm>
                  <a:off x="626081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52">
                  <a:extLst>
                    <a:ext uri="{FF2B5EF4-FFF2-40B4-BE49-F238E27FC236}">
                      <a16:creationId xmlns:a16="http://schemas.microsoft.com/office/drawing/2014/main" id="{3743FB0F-F0D0-44FA-8E16-F553FBC5B339}"/>
                    </a:ext>
                  </a:extLst>
                </p:cNvPr>
                <p:cNvCxnSpPr/>
                <p:nvPr/>
              </p:nvCxnSpPr>
              <p:spPr>
                <a:xfrm>
                  <a:off x="599078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53">
                  <a:extLst>
                    <a:ext uri="{FF2B5EF4-FFF2-40B4-BE49-F238E27FC236}">
                      <a16:creationId xmlns:a16="http://schemas.microsoft.com/office/drawing/2014/main" id="{106E5FAB-F7F9-4B30-855E-961B26A20D54}"/>
                    </a:ext>
                  </a:extLst>
                </p:cNvPr>
                <p:cNvCxnSpPr/>
                <p:nvPr/>
              </p:nvCxnSpPr>
              <p:spPr>
                <a:xfrm>
                  <a:off x="565324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56">
                  <a:extLst>
                    <a:ext uri="{FF2B5EF4-FFF2-40B4-BE49-F238E27FC236}">
                      <a16:creationId xmlns:a16="http://schemas.microsoft.com/office/drawing/2014/main" id="{2D74D3EB-3270-4BF0-A799-8D2E76273D25}"/>
                    </a:ext>
                  </a:extLst>
                </p:cNvPr>
                <p:cNvCxnSpPr/>
                <p:nvPr/>
              </p:nvCxnSpPr>
              <p:spPr>
                <a:xfrm>
                  <a:off x="639583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57">
                  <a:extLst>
                    <a:ext uri="{FF2B5EF4-FFF2-40B4-BE49-F238E27FC236}">
                      <a16:creationId xmlns:a16="http://schemas.microsoft.com/office/drawing/2014/main" id="{49CC872F-2D2B-40A6-8E61-15DCAEEFBC0E}"/>
                    </a:ext>
                  </a:extLst>
                </p:cNvPr>
                <p:cNvCxnSpPr/>
                <p:nvPr/>
              </p:nvCxnSpPr>
              <p:spPr>
                <a:xfrm>
                  <a:off x="6598356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58">
                  <a:extLst>
                    <a:ext uri="{FF2B5EF4-FFF2-40B4-BE49-F238E27FC236}">
                      <a16:creationId xmlns:a16="http://schemas.microsoft.com/office/drawing/2014/main" id="{D69E4ECF-6504-440E-8C50-29D0767CCE22}"/>
                    </a:ext>
                  </a:extLst>
                </p:cNvPr>
                <p:cNvCxnSpPr/>
                <p:nvPr/>
              </p:nvCxnSpPr>
              <p:spPr>
                <a:xfrm>
                  <a:off x="680088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59">
                  <a:extLst>
                    <a:ext uri="{FF2B5EF4-FFF2-40B4-BE49-F238E27FC236}">
                      <a16:creationId xmlns:a16="http://schemas.microsoft.com/office/drawing/2014/main" id="{72C330A8-3000-41AE-A037-4802540B4946}"/>
                    </a:ext>
                  </a:extLst>
                </p:cNvPr>
                <p:cNvCxnSpPr/>
                <p:nvPr/>
              </p:nvCxnSpPr>
              <p:spPr>
                <a:xfrm>
                  <a:off x="646333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60">
                  <a:extLst>
                    <a:ext uri="{FF2B5EF4-FFF2-40B4-BE49-F238E27FC236}">
                      <a16:creationId xmlns:a16="http://schemas.microsoft.com/office/drawing/2014/main" id="{A2B4A5F0-DC4F-45B5-B660-324D4F7C3C1C}"/>
                    </a:ext>
                  </a:extLst>
                </p:cNvPr>
                <p:cNvCxnSpPr/>
                <p:nvPr/>
              </p:nvCxnSpPr>
              <p:spPr>
                <a:xfrm>
                  <a:off x="653084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61">
                  <a:extLst>
                    <a:ext uri="{FF2B5EF4-FFF2-40B4-BE49-F238E27FC236}">
                      <a16:creationId xmlns:a16="http://schemas.microsoft.com/office/drawing/2014/main" id="{33DB26BB-9E3A-4592-9CCF-4380FFE6BEA3}"/>
                    </a:ext>
                  </a:extLst>
                </p:cNvPr>
                <p:cNvCxnSpPr/>
                <p:nvPr/>
              </p:nvCxnSpPr>
              <p:spPr>
                <a:xfrm>
                  <a:off x="673337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62">
                  <a:extLst>
                    <a:ext uri="{FF2B5EF4-FFF2-40B4-BE49-F238E27FC236}">
                      <a16:creationId xmlns:a16="http://schemas.microsoft.com/office/drawing/2014/main" id="{6ED94A11-F0C8-499E-AC2C-495BC2BB0291}"/>
                    </a:ext>
                  </a:extLst>
                </p:cNvPr>
                <p:cNvCxnSpPr/>
                <p:nvPr/>
              </p:nvCxnSpPr>
              <p:spPr>
                <a:xfrm>
                  <a:off x="686838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63">
                  <a:extLst>
                    <a:ext uri="{FF2B5EF4-FFF2-40B4-BE49-F238E27FC236}">
                      <a16:creationId xmlns:a16="http://schemas.microsoft.com/office/drawing/2014/main" id="{3932E7E9-835C-4F85-848E-7AFB11BBF98C}"/>
                    </a:ext>
                  </a:extLst>
                </p:cNvPr>
                <p:cNvCxnSpPr/>
                <p:nvPr/>
              </p:nvCxnSpPr>
              <p:spPr>
                <a:xfrm>
                  <a:off x="693589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64">
                  <a:extLst>
                    <a:ext uri="{FF2B5EF4-FFF2-40B4-BE49-F238E27FC236}">
                      <a16:creationId xmlns:a16="http://schemas.microsoft.com/office/drawing/2014/main" id="{76BE76B8-6F02-4570-9989-CE5A3BC0FEED}"/>
                    </a:ext>
                  </a:extLst>
                </p:cNvPr>
                <p:cNvCxnSpPr/>
                <p:nvPr/>
              </p:nvCxnSpPr>
              <p:spPr>
                <a:xfrm>
                  <a:off x="666586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65">
                  <a:extLst>
                    <a:ext uri="{FF2B5EF4-FFF2-40B4-BE49-F238E27FC236}">
                      <a16:creationId xmlns:a16="http://schemas.microsoft.com/office/drawing/2014/main" id="{875A895D-E8AB-4AF6-BE60-0EE4CBCBC12F}"/>
                    </a:ext>
                  </a:extLst>
                </p:cNvPr>
                <p:cNvCxnSpPr/>
                <p:nvPr/>
              </p:nvCxnSpPr>
              <p:spPr>
                <a:xfrm>
                  <a:off x="632832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68">
                  <a:extLst>
                    <a:ext uri="{FF2B5EF4-FFF2-40B4-BE49-F238E27FC236}">
                      <a16:creationId xmlns:a16="http://schemas.microsoft.com/office/drawing/2014/main" id="{8116D7DE-711E-4DAB-B585-64E3026E2F1E}"/>
                    </a:ext>
                  </a:extLst>
                </p:cNvPr>
                <p:cNvCxnSpPr/>
                <p:nvPr/>
              </p:nvCxnSpPr>
              <p:spPr>
                <a:xfrm>
                  <a:off x="707091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69">
                  <a:extLst>
                    <a:ext uri="{FF2B5EF4-FFF2-40B4-BE49-F238E27FC236}">
                      <a16:creationId xmlns:a16="http://schemas.microsoft.com/office/drawing/2014/main" id="{30C20BE0-7D68-4D1F-B49A-815548569962}"/>
                    </a:ext>
                  </a:extLst>
                </p:cNvPr>
                <p:cNvCxnSpPr/>
                <p:nvPr/>
              </p:nvCxnSpPr>
              <p:spPr>
                <a:xfrm>
                  <a:off x="727343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70">
                  <a:extLst>
                    <a:ext uri="{FF2B5EF4-FFF2-40B4-BE49-F238E27FC236}">
                      <a16:creationId xmlns:a16="http://schemas.microsoft.com/office/drawing/2014/main" id="{F50BE01A-74A4-40A6-B770-864CAA42DCB1}"/>
                    </a:ext>
                  </a:extLst>
                </p:cNvPr>
                <p:cNvCxnSpPr/>
                <p:nvPr/>
              </p:nvCxnSpPr>
              <p:spPr>
                <a:xfrm>
                  <a:off x="747596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71">
                  <a:extLst>
                    <a:ext uri="{FF2B5EF4-FFF2-40B4-BE49-F238E27FC236}">
                      <a16:creationId xmlns:a16="http://schemas.microsoft.com/office/drawing/2014/main" id="{57030A10-E4AE-4256-90CC-26BD5FDE87E3}"/>
                    </a:ext>
                  </a:extLst>
                </p:cNvPr>
                <p:cNvCxnSpPr/>
                <p:nvPr/>
              </p:nvCxnSpPr>
              <p:spPr>
                <a:xfrm>
                  <a:off x="713842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72">
                  <a:extLst>
                    <a:ext uri="{FF2B5EF4-FFF2-40B4-BE49-F238E27FC236}">
                      <a16:creationId xmlns:a16="http://schemas.microsoft.com/office/drawing/2014/main" id="{B8F4B283-B4BB-4ADF-9B25-499619DE8792}"/>
                    </a:ext>
                  </a:extLst>
                </p:cNvPr>
                <p:cNvCxnSpPr/>
                <p:nvPr/>
              </p:nvCxnSpPr>
              <p:spPr>
                <a:xfrm>
                  <a:off x="720593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73">
                  <a:extLst>
                    <a:ext uri="{FF2B5EF4-FFF2-40B4-BE49-F238E27FC236}">
                      <a16:creationId xmlns:a16="http://schemas.microsoft.com/office/drawing/2014/main" id="{30193DF1-6DAD-4E76-8D31-1449B81B1767}"/>
                    </a:ext>
                  </a:extLst>
                </p:cNvPr>
                <p:cNvCxnSpPr/>
                <p:nvPr/>
              </p:nvCxnSpPr>
              <p:spPr>
                <a:xfrm>
                  <a:off x="740845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74">
                  <a:extLst>
                    <a:ext uri="{FF2B5EF4-FFF2-40B4-BE49-F238E27FC236}">
                      <a16:creationId xmlns:a16="http://schemas.microsoft.com/office/drawing/2014/main" id="{2938B75F-EB7E-4FEE-9671-3F19FC2A28EB}"/>
                    </a:ext>
                  </a:extLst>
                </p:cNvPr>
                <p:cNvCxnSpPr/>
                <p:nvPr/>
              </p:nvCxnSpPr>
              <p:spPr>
                <a:xfrm>
                  <a:off x="754347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75">
                  <a:extLst>
                    <a:ext uri="{FF2B5EF4-FFF2-40B4-BE49-F238E27FC236}">
                      <a16:creationId xmlns:a16="http://schemas.microsoft.com/office/drawing/2014/main" id="{3D3EC3D0-2713-48C3-90F6-BA00BF79BA75}"/>
                    </a:ext>
                  </a:extLst>
                </p:cNvPr>
                <p:cNvCxnSpPr/>
                <p:nvPr/>
              </p:nvCxnSpPr>
              <p:spPr>
                <a:xfrm>
                  <a:off x="7610979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76">
                  <a:extLst>
                    <a:ext uri="{FF2B5EF4-FFF2-40B4-BE49-F238E27FC236}">
                      <a16:creationId xmlns:a16="http://schemas.microsoft.com/office/drawing/2014/main" id="{CC33D39E-9325-4011-9BD1-145A515D3B45}"/>
                    </a:ext>
                  </a:extLst>
                </p:cNvPr>
                <p:cNvCxnSpPr/>
                <p:nvPr/>
              </p:nvCxnSpPr>
              <p:spPr>
                <a:xfrm>
                  <a:off x="734094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77">
                  <a:extLst>
                    <a:ext uri="{FF2B5EF4-FFF2-40B4-BE49-F238E27FC236}">
                      <a16:creationId xmlns:a16="http://schemas.microsoft.com/office/drawing/2014/main" id="{CE5EC81C-FF24-45E3-BEF7-2F57419DDF75}"/>
                    </a:ext>
                  </a:extLst>
                </p:cNvPr>
                <p:cNvCxnSpPr/>
                <p:nvPr/>
              </p:nvCxnSpPr>
              <p:spPr>
                <a:xfrm>
                  <a:off x="700340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80">
                  <a:extLst>
                    <a:ext uri="{FF2B5EF4-FFF2-40B4-BE49-F238E27FC236}">
                      <a16:creationId xmlns:a16="http://schemas.microsoft.com/office/drawing/2014/main" id="{C2823C09-6B04-4950-8934-A3D86080A8A8}"/>
                    </a:ext>
                  </a:extLst>
                </p:cNvPr>
                <p:cNvCxnSpPr/>
                <p:nvPr/>
              </p:nvCxnSpPr>
              <p:spPr>
                <a:xfrm>
                  <a:off x="774599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81">
                  <a:extLst>
                    <a:ext uri="{FF2B5EF4-FFF2-40B4-BE49-F238E27FC236}">
                      <a16:creationId xmlns:a16="http://schemas.microsoft.com/office/drawing/2014/main" id="{17F1DD23-2451-434C-ABA0-3F1D69F27F8A}"/>
                    </a:ext>
                  </a:extLst>
                </p:cNvPr>
                <p:cNvCxnSpPr/>
                <p:nvPr/>
              </p:nvCxnSpPr>
              <p:spPr>
                <a:xfrm>
                  <a:off x="7948521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82">
                  <a:extLst>
                    <a:ext uri="{FF2B5EF4-FFF2-40B4-BE49-F238E27FC236}">
                      <a16:creationId xmlns:a16="http://schemas.microsoft.com/office/drawing/2014/main" id="{177F1B3A-E2C7-4C37-9C76-6CFDA7DFF52F}"/>
                    </a:ext>
                  </a:extLst>
                </p:cNvPr>
                <p:cNvCxnSpPr/>
                <p:nvPr/>
              </p:nvCxnSpPr>
              <p:spPr>
                <a:xfrm>
                  <a:off x="815104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83">
                  <a:extLst>
                    <a:ext uri="{FF2B5EF4-FFF2-40B4-BE49-F238E27FC236}">
                      <a16:creationId xmlns:a16="http://schemas.microsoft.com/office/drawing/2014/main" id="{9C0FDC90-14E2-49D6-AB71-3B4CAA213DD6}"/>
                    </a:ext>
                  </a:extLst>
                </p:cNvPr>
                <p:cNvCxnSpPr/>
                <p:nvPr/>
              </p:nvCxnSpPr>
              <p:spPr>
                <a:xfrm>
                  <a:off x="7813504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84">
                  <a:extLst>
                    <a:ext uri="{FF2B5EF4-FFF2-40B4-BE49-F238E27FC236}">
                      <a16:creationId xmlns:a16="http://schemas.microsoft.com/office/drawing/2014/main" id="{8DAA361C-928F-4F7C-B18D-4EEC702216F8}"/>
                    </a:ext>
                  </a:extLst>
                </p:cNvPr>
                <p:cNvCxnSpPr/>
                <p:nvPr/>
              </p:nvCxnSpPr>
              <p:spPr>
                <a:xfrm>
                  <a:off x="7881012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85">
                  <a:extLst>
                    <a:ext uri="{FF2B5EF4-FFF2-40B4-BE49-F238E27FC236}">
                      <a16:creationId xmlns:a16="http://schemas.microsoft.com/office/drawing/2014/main" id="{03CA30FB-CC88-4C70-8FB2-BBC9611891C6}"/>
                    </a:ext>
                  </a:extLst>
                </p:cNvPr>
                <p:cNvCxnSpPr/>
                <p:nvPr/>
              </p:nvCxnSpPr>
              <p:spPr>
                <a:xfrm>
                  <a:off x="8083537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86">
                  <a:extLst>
                    <a:ext uri="{FF2B5EF4-FFF2-40B4-BE49-F238E27FC236}">
                      <a16:creationId xmlns:a16="http://schemas.microsoft.com/office/drawing/2014/main" id="{F48BAC80-C344-486E-B2E1-BDCD7B1398A2}"/>
                    </a:ext>
                  </a:extLst>
                </p:cNvPr>
                <p:cNvCxnSpPr/>
                <p:nvPr/>
              </p:nvCxnSpPr>
              <p:spPr>
                <a:xfrm>
                  <a:off x="8218553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87">
                  <a:extLst>
                    <a:ext uri="{FF2B5EF4-FFF2-40B4-BE49-F238E27FC236}">
                      <a16:creationId xmlns:a16="http://schemas.microsoft.com/office/drawing/2014/main" id="{F3D34F31-A33B-4824-9392-53843A8AF472}"/>
                    </a:ext>
                  </a:extLst>
                </p:cNvPr>
                <p:cNvCxnSpPr/>
                <p:nvPr/>
              </p:nvCxnSpPr>
              <p:spPr>
                <a:xfrm>
                  <a:off x="8286062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88">
                  <a:extLst>
                    <a:ext uri="{FF2B5EF4-FFF2-40B4-BE49-F238E27FC236}">
                      <a16:creationId xmlns:a16="http://schemas.microsoft.com/office/drawing/2014/main" id="{F3561280-E8F9-427A-849F-F8B63596C742}"/>
                    </a:ext>
                  </a:extLst>
                </p:cNvPr>
                <p:cNvCxnSpPr/>
                <p:nvPr/>
              </p:nvCxnSpPr>
              <p:spPr>
                <a:xfrm>
                  <a:off x="801602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89">
                  <a:extLst>
                    <a:ext uri="{FF2B5EF4-FFF2-40B4-BE49-F238E27FC236}">
                      <a16:creationId xmlns:a16="http://schemas.microsoft.com/office/drawing/2014/main" id="{682DFA9B-DCA7-4947-8DFE-4031ED964390}"/>
                    </a:ext>
                  </a:extLst>
                </p:cNvPr>
                <p:cNvCxnSpPr/>
                <p:nvPr/>
              </p:nvCxnSpPr>
              <p:spPr>
                <a:xfrm>
                  <a:off x="767848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92">
                  <a:extLst>
                    <a:ext uri="{FF2B5EF4-FFF2-40B4-BE49-F238E27FC236}">
                      <a16:creationId xmlns:a16="http://schemas.microsoft.com/office/drawing/2014/main" id="{EC001410-BD5F-4596-85BF-9A4AA872F287}"/>
                    </a:ext>
                  </a:extLst>
                </p:cNvPr>
                <p:cNvCxnSpPr/>
                <p:nvPr/>
              </p:nvCxnSpPr>
              <p:spPr>
                <a:xfrm>
                  <a:off x="842107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93">
                  <a:extLst>
                    <a:ext uri="{FF2B5EF4-FFF2-40B4-BE49-F238E27FC236}">
                      <a16:creationId xmlns:a16="http://schemas.microsoft.com/office/drawing/2014/main" id="{17127B62-795D-479E-B30D-4E242D605320}"/>
                    </a:ext>
                  </a:extLst>
                </p:cNvPr>
                <p:cNvCxnSpPr/>
                <p:nvPr/>
              </p:nvCxnSpPr>
              <p:spPr>
                <a:xfrm>
                  <a:off x="8623603" y="1281803"/>
                  <a:ext cx="0" cy="43000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94">
                  <a:extLst>
                    <a:ext uri="{FF2B5EF4-FFF2-40B4-BE49-F238E27FC236}">
                      <a16:creationId xmlns:a16="http://schemas.microsoft.com/office/drawing/2014/main" id="{883D941B-1FE4-4D43-85B5-286B01A74DC7}"/>
                    </a:ext>
                  </a:extLst>
                </p:cNvPr>
                <p:cNvCxnSpPr/>
                <p:nvPr/>
              </p:nvCxnSpPr>
              <p:spPr>
                <a:xfrm>
                  <a:off x="8826128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95">
                  <a:extLst>
                    <a:ext uri="{FF2B5EF4-FFF2-40B4-BE49-F238E27FC236}">
                      <a16:creationId xmlns:a16="http://schemas.microsoft.com/office/drawing/2014/main" id="{2D4E44F0-D346-4620-A941-97FDBF4016F9}"/>
                    </a:ext>
                  </a:extLst>
                </p:cNvPr>
                <p:cNvCxnSpPr/>
                <p:nvPr/>
              </p:nvCxnSpPr>
              <p:spPr>
                <a:xfrm>
                  <a:off x="848858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96">
                  <a:extLst>
                    <a:ext uri="{FF2B5EF4-FFF2-40B4-BE49-F238E27FC236}">
                      <a16:creationId xmlns:a16="http://schemas.microsoft.com/office/drawing/2014/main" id="{AA09F1E0-0257-4065-BF11-BB86545FB853}"/>
                    </a:ext>
                  </a:extLst>
                </p:cNvPr>
                <p:cNvCxnSpPr/>
                <p:nvPr/>
              </p:nvCxnSpPr>
              <p:spPr>
                <a:xfrm>
                  <a:off x="8556095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97">
                  <a:extLst>
                    <a:ext uri="{FF2B5EF4-FFF2-40B4-BE49-F238E27FC236}">
                      <a16:creationId xmlns:a16="http://schemas.microsoft.com/office/drawing/2014/main" id="{39E2EED4-E1D4-421A-9C38-34167F1ECAC2}"/>
                    </a:ext>
                  </a:extLst>
                </p:cNvPr>
                <p:cNvCxnSpPr/>
                <p:nvPr/>
              </p:nvCxnSpPr>
              <p:spPr>
                <a:xfrm>
                  <a:off x="8758619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98">
                  <a:extLst>
                    <a:ext uri="{FF2B5EF4-FFF2-40B4-BE49-F238E27FC236}">
                      <a16:creationId xmlns:a16="http://schemas.microsoft.com/office/drawing/2014/main" id="{687A7FC1-ACEF-4FC7-9470-CE7F966105B8}"/>
                    </a:ext>
                  </a:extLst>
                </p:cNvPr>
                <p:cNvCxnSpPr/>
                <p:nvPr/>
              </p:nvCxnSpPr>
              <p:spPr>
                <a:xfrm>
                  <a:off x="8893636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99">
                  <a:extLst>
                    <a:ext uri="{FF2B5EF4-FFF2-40B4-BE49-F238E27FC236}">
                      <a16:creationId xmlns:a16="http://schemas.microsoft.com/office/drawing/2014/main" id="{297C5894-5719-4AEF-9CA0-BAEB46F388E2}"/>
                    </a:ext>
                  </a:extLst>
                </p:cNvPr>
                <p:cNvCxnSpPr/>
                <p:nvPr/>
              </p:nvCxnSpPr>
              <p:spPr>
                <a:xfrm>
                  <a:off x="8961144" y="1210638"/>
                  <a:ext cx="0" cy="572332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100">
                  <a:extLst>
                    <a:ext uri="{FF2B5EF4-FFF2-40B4-BE49-F238E27FC236}">
                      <a16:creationId xmlns:a16="http://schemas.microsoft.com/office/drawing/2014/main" id="{9B815A30-2140-4BCF-8537-C4792F732BA7}"/>
                    </a:ext>
                  </a:extLst>
                </p:cNvPr>
                <p:cNvCxnSpPr/>
                <p:nvPr/>
              </p:nvCxnSpPr>
              <p:spPr>
                <a:xfrm>
                  <a:off x="8691111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101">
                  <a:extLst>
                    <a:ext uri="{FF2B5EF4-FFF2-40B4-BE49-F238E27FC236}">
                      <a16:creationId xmlns:a16="http://schemas.microsoft.com/office/drawing/2014/main" id="{3CB15A44-86B6-40CC-B6E8-8962F07BD905}"/>
                    </a:ext>
                  </a:extLst>
                </p:cNvPr>
                <p:cNvCxnSpPr/>
                <p:nvPr/>
              </p:nvCxnSpPr>
              <p:spPr>
                <a:xfrm>
                  <a:off x="8353570" y="1364803"/>
                  <a:ext cx="0" cy="264001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104">
                  <a:extLst>
                    <a:ext uri="{FF2B5EF4-FFF2-40B4-BE49-F238E27FC236}">
                      <a16:creationId xmlns:a16="http://schemas.microsoft.com/office/drawing/2014/main" id="{CC666A0A-CE7F-4D12-81CC-58A66A65E861}"/>
                    </a:ext>
                  </a:extLst>
                </p:cNvPr>
                <p:cNvCxnSpPr/>
                <p:nvPr/>
              </p:nvCxnSpPr>
              <p:spPr>
                <a:xfrm>
                  <a:off x="909616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105">
                  <a:extLst>
                    <a:ext uri="{FF2B5EF4-FFF2-40B4-BE49-F238E27FC236}">
                      <a16:creationId xmlns:a16="http://schemas.microsoft.com/office/drawing/2014/main" id="{28B4E1ED-AA80-44CA-9CD2-9CF4216F0DB4}"/>
                    </a:ext>
                  </a:extLst>
                </p:cNvPr>
                <p:cNvCxnSpPr/>
                <p:nvPr/>
              </p:nvCxnSpPr>
              <p:spPr>
                <a:xfrm>
                  <a:off x="9298685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106">
                  <a:extLst>
                    <a:ext uri="{FF2B5EF4-FFF2-40B4-BE49-F238E27FC236}">
                      <a16:creationId xmlns:a16="http://schemas.microsoft.com/office/drawing/2014/main" id="{4DBBBBA5-3AFE-477F-8787-C1DDE0BCF306}"/>
                    </a:ext>
                  </a:extLst>
                </p:cNvPr>
                <p:cNvCxnSpPr/>
                <p:nvPr/>
              </p:nvCxnSpPr>
              <p:spPr>
                <a:xfrm>
                  <a:off x="950121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107">
                  <a:extLst>
                    <a:ext uri="{FF2B5EF4-FFF2-40B4-BE49-F238E27FC236}">
                      <a16:creationId xmlns:a16="http://schemas.microsoft.com/office/drawing/2014/main" id="{5EF58C29-9965-44BB-BA4B-D356A6B3BA91}"/>
                    </a:ext>
                  </a:extLst>
                </p:cNvPr>
                <p:cNvCxnSpPr/>
                <p:nvPr/>
              </p:nvCxnSpPr>
              <p:spPr>
                <a:xfrm>
                  <a:off x="916366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108">
                  <a:extLst>
                    <a:ext uri="{FF2B5EF4-FFF2-40B4-BE49-F238E27FC236}">
                      <a16:creationId xmlns:a16="http://schemas.microsoft.com/office/drawing/2014/main" id="{82AAE4A1-813E-480D-9E18-34B80EA61D24}"/>
                    </a:ext>
                  </a:extLst>
                </p:cNvPr>
                <p:cNvCxnSpPr/>
                <p:nvPr/>
              </p:nvCxnSpPr>
              <p:spPr>
                <a:xfrm>
                  <a:off x="923117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109">
                  <a:extLst>
                    <a:ext uri="{FF2B5EF4-FFF2-40B4-BE49-F238E27FC236}">
                      <a16:creationId xmlns:a16="http://schemas.microsoft.com/office/drawing/2014/main" id="{457F8282-4845-4B14-82E0-70C275856BC5}"/>
                    </a:ext>
                  </a:extLst>
                </p:cNvPr>
                <p:cNvCxnSpPr/>
                <p:nvPr/>
              </p:nvCxnSpPr>
              <p:spPr>
                <a:xfrm>
                  <a:off x="943370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110">
                  <a:extLst>
                    <a:ext uri="{FF2B5EF4-FFF2-40B4-BE49-F238E27FC236}">
                      <a16:creationId xmlns:a16="http://schemas.microsoft.com/office/drawing/2014/main" id="{30C14DA3-D36F-4903-8A2C-8F08D1E4CE0E}"/>
                    </a:ext>
                  </a:extLst>
                </p:cNvPr>
                <p:cNvCxnSpPr/>
                <p:nvPr/>
              </p:nvCxnSpPr>
              <p:spPr>
                <a:xfrm>
                  <a:off x="956871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111">
                  <a:extLst>
                    <a:ext uri="{FF2B5EF4-FFF2-40B4-BE49-F238E27FC236}">
                      <a16:creationId xmlns:a16="http://schemas.microsoft.com/office/drawing/2014/main" id="{77C3AFA3-9807-4A5D-B6DB-87B9C4A8FB77}"/>
                    </a:ext>
                  </a:extLst>
                </p:cNvPr>
                <p:cNvCxnSpPr/>
                <p:nvPr/>
              </p:nvCxnSpPr>
              <p:spPr>
                <a:xfrm>
                  <a:off x="963622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112">
                  <a:extLst>
                    <a:ext uri="{FF2B5EF4-FFF2-40B4-BE49-F238E27FC236}">
                      <a16:creationId xmlns:a16="http://schemas.microsoft.com/office/drawing/2014/main" id="{6F21FBFA-FBE9-4A40-81D6-F61CAB73C298}"/>
                    </a:ext>
                  </a:extLst>
                </p:cNvPr>
                <p:cNvCxnSpPr/>
                <p:nvPr/>
              </p:nvCxnSpPr>
              <p:spPr>
                <a:xfrm>
                  <a:off x="936619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113">
                  <a:extLst>
                    <a:ext uri="{FF2B5EF4-FFF2-40B4-BE49-F238E27FC236}">
                      <a16:creationId xmlns:a16="http://schemas.microsoft.com/office/drawing/2014/main" id="{148375F6-2510-44A0-A86B-9DAD6F875CCC}"/>
                    </a:ext>
                  </a:extLst>
                </p:cNvPr>
                <p:cNvCxnSpPr/>
                <p:nvPr/>
              </p:nvCxnSpPr>
              <p:spPr>
                <a:xfrm>
                  <a:off x="902865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117">
                  <a:extLst>
                    <a:ext uri="{FF2B5EF4-FFF2-40B4-BE49-F238E27FC236}">
                      <a16:creationId xmlns:a16="http://schemas.microsoft.com/office/drawing/2014/main" id="{5E06CBA1-CEFA-4C59-A14C-182677643DCC}"/>
                    </a:ext>
                  </a:extLst>
                </p:cNvPr>
                <p:cNvCxnSpPr/>
                <p:nvPr/>
              </p:nvCxnSpPr>
              <p:spPr>
                <a:xfrm>
                  <a:off x="977124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118">
                  <a:extLst>
                    <a:ext uri="{FF2B5EF4-FFF2-40B4-BE49-F238E27FC236}">
                      <a16:creationId xmlns:a16="http://schemas.microsoft.com/office/drawing/2014/main" id="{D3940A93-898D-47C8-B740-64D5FF0251F4}"/>
                    </a:ext>
                  </a:extLst>
                </p:cNvPr>
                <p:cNvCxnSpPr/>
                <p:nvPr/>
              </p:nvCxnSpPr>
              <p:spPr>
                <a:xfrm>
                  <a:off x="9973768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119">
                  <a:extLst>
                    <a:ext uri="{FF2B5EF4-FFF2-40B4-BE49-F238E27FC236}">
                      <a16:creationId xmlns:a16="http://schemas.microsoft.com/office/drawing/2014/main" id="{E1B1D58F-2B42-416E-8486-E4B515361A31}"/>
                    </a:ext>
                  </a:extLst>
                </p:cNvPr>
                <p:cNvCxnSpPr/>
                <p:nvPr/>
              </p:nvCxnSpPr>
              <p:spPr>
                <a:xfrm>
                  <a:off x="1017629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120">
                  <a:extLst>
                    <a:ext uri="{FF2B5EF4-FFF2-40B4-BE49-F238E27FC236}">
                      <a16:creationId xmlns:a16="http://schemas.microsoft.com/office/drawing/2014/main" id="{C87E4B27-506E-4358-9324-7BCA7AE9ABA7}"/>
                    </a:ext>
                  </a:extLst>
                </p:cNvPr>
                <p:cNvCxnSpPr/>
                <p:nvPr/>
              </p:nvCxnSpPr>
              <p:spPr>
                <a:xfrm>
                  <a:off x="983875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121">
                  <a:extLst>
                    <a:ext uri="{FF2B5EF4-FFF2-40B4-BE49-F238E27FC236}">
                      <a16:creationId xmlns:a16="http://schemas.microsoft.com/office/drawing/2014/main" id="{AF1A0BB5-155A-40C6-BF4C-74BE2D8F2BB0}"/>
                    </a:ext>
                  </a:extLst>
                </p:cNvPr>
                <p:cNvCxnSpPr/>
                <p:nvPr/>
              </p:nvCxnSpPr>
              <p:spPr>
                <a:xfrm>
                  <a:off x="990626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122">
                  <a:extLst>
                    <a:ext uri="{FF2B5EF4-FFF2-40B4-BE49-F238E27FC236}">
                      <a16:creationId xmlns:a16="http://schemas.microsoft.com/office/drawing/2014/main" id="{5E88169C-3E84-4AC5-9789-4B5FE0E86309}"/>
                    </a:ext>
                  </a:extLst>
                </p:cNvPr>
                <p:cNvCxnSpPr/>
                <p:nvPr/>
              </p:nvCxnSpPr>
              <p:spPr>
                <a:xfrm>
                  <a:off x="1010878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123">
                  <a:extLst>
                    <a:ext uri="{FF2B5EF4-FFF2-40B4-BE49-F238E27FC236}">
                      <a16:creationId xmlns:a16="http://schemas.microsoft.com/office/drawing/2014/main" id="{8C82C258-FFC7-40B2-9F12-DD8C8EA3D18C}"/>
                    </a:ext>
                  </a:extLst>
                </p:cNvPr>
                <p:cNvCxnSpPr/>
                <p:nvPr/>
              </p:nvCxnSpPr>
              <p:spPr>
                <a:xfrm>
                  <a:off x="1024380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124">
                  <a:extLst>
                    <a:ext uri="{FF2B5EF4-FFF2-40B4-BE49-F238E27FC236}">
                      <a16:creationId xmlns:a16="http://schemas.microsoft.com/office/drawing/2014/main" id="{5DB0D8F8-61C0-4724-9027-1EA88B10615B}"/>
                    </a:ext>
                  </a:extLst>
                </p:cNvPr>
                <p:cNvCxnSpPr/>
                <p:nvPr/>
              </p:nvCxnSpPr>
              <p:spPr>
                <a:xfrm>
                  <a:off x="10311309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125">
                  <a:extLst>
                    <a:ext uri="{FF2B5EF4-FFF2-40B4-BE49-F238E27FC236}">
                      <a16:creationId xmlns:a16="http://schemas.microsoft.com/office/drawing/2014/main" id="{E23FC1AF-E200-4B21-91AA-6DFFB91016B4}"/>
                    </a:ext>
                  </a:extLst>
                </p:cNvPr>
                <p:cNvCxnSpPr/>
                <p:nvPr/>
              </p:nvCxnSpPr>
              <p:spPr>
                <a:xfrm>
                  <a:off x="1004127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126">
                  <a:extLst>
                    <a:ext uri="{FF2B5EF4-FFF2-40B4-BE49-F238E27FC236}">
                      <a16:creationId xmlns:a16="http://schemas.microsoft.com/office/drawing/2014/main" id="{5705A1CC-5271-4D8C-8059-321503AB4116}"/>
                    </a:ext>
                  </a:extLst>
                </p:cNvPr>
                <p:cNvCxnSpPr/>
                <p:nvPr/>
              </p:nvCxnSpPr>
              <p:spPr>
                <a:xfrm>
                  <a:off x="970373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129">
                  <a:extLst>
                    <a:ext uri="{FF2B5EF4-FFF2-40B4-BE49-F238E27FC236}">
                      <a16:creationId xmlns:a16="http://schemas.microsoft.com/office/drawing/2014/main" id="{01CB4F44-ADDB-4E3F-A1DA-9FC0E0AB34DF}"/>
                    </a:ext>
                  </a:extLst>
                </p:cNvPr>
                <p:cNvCxnSpPr/>
                <p:nvPr/>
              </p:nvCxnSpPr>
              <p:spPr>
                <a:xfrm>
                  <a:off x="1044632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130">
                  <a:extLst>
                    <a:ext uri="{FF2B5EF4-FFF2-40B4-BE49-F238E27FC236}">
                      <a16:creationId xmlns:a16="http://schemas.microsoft.com/office/drawing/2014/main" id="{03315F68-C9C3-44B8-8623-ACD0525AEAD8}"/>
                    </a:ext>
                  </a:extLst>
                </p:cNvPr>
                <p:cNvCxnSpPr/>
                <p:nvPr/>
              </p:nvCxnSpPr>
              <p:spPr>
                <a:xfrm>
                  <a:off x="1064885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131">
                  <a:extLst>
                    <a:ext uri="{FF2B5EF4-FFF2-40B4-BE49-F238E27FC236}">
                      <a16:creationId xmlns:a16="http://schemas.microsoft.com/office/drawing/2014/main" id="{6E5DE973-5D36-4ADA-9D7E-B862DA0B1AD5}"/>
                    </a:ext>
                  </a:extLst>
                </p:cNvPr>
                <p:cNvCxnSpPr/>
                <p:nvPr/>
              </p:nvCxnSpPr>
              <p:spPr>
                <a:xfrm>
                  <a:off x="1085137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132">
                  <a:extLst>
                    <a:ext uri="{FF2B5EF4-FFF2-40B4-BE49-F238E27FC236}">
                      <a16:creationId xmlns:a16="http://schemas.microsoft.com/office/drawing/2014/main" id="{F584C9D5-485F-42EB-A6A1-BD51760BD529}"/>
                    </a:ext>
                  </a:extLst>
                </p:cNvPr>
                <p:cNvCxnSpPr/>
                <p:nvPr/>
              </p:nvCxnSpPr>
              <p:spPr>
                <a:xfrm>
                  <a:off x="10513834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133">
                  <a:extLst>
                    <a:ext uri="{FF2B5EF4-FFF2-40B4-BE49-F238E27FC236}">
                      <a16:creationId xmlns:a16="http://schemas.microsoft.com/office/drawing/2014/main" id="{CDEA4B42-A333-4E9C-8647-81EE4C26DB21}"/>
                    </a:ext>
                  </a:extLst>
                </p:cNvPr>
                <p:cNvCxnSpPr/>
                <p:nvPr/>
              </p:nvCxnSpPr>
              <p:spPr>
                <a:xfrm>
                  <a:off x="1058134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134">
                  <a:extLst>
                    <a:ext uri="{FF2B5EF4-FFF2-40B4-BE49-F238E27FC236}">
                      <a16:creationId xmlns:a16="http://schemas.microsoft.com/office/drawing/2014/main" id="{D48A8EF4-7683-4A08-995D-22959E7D21C1}"/>
                    </a:ext>
                  </a:extLst>
                </p:cNvPr>
                <p:cNvCxnSpPr/>
                <p:nvPr/>
              </p:nvCxnSpPr>
              <p:spPr>
                <a:xfrm>
                  <a:off x="1078386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135">
                  <a:extLst>
                    <a:ext uri="{FF2B5EF4-FFF2-40B4-BE49-F238E27FC236}">
                      <a16:creationId xmlns:a16="http://schemas.microsoft.com/office/drawing/2014/main" id="{39C470B1-2F12-4335-8ED7-67A00AE5B0F7}"/>
                    </a:ext>
                  </a:extLst>
                </p:cNvPr>
                <p:cNvCxnSpPr/>
                <p:nvPr/>
              </p:nvCxnSpPr>
              <p:spPr>
                <a:xfrm>
                  <a:off x="1091888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136">
                  <a:extLst>
                    <a:ext uri="{FF2B5EF4-FFF2-40B4-BE49-F238E27FC236}">
                      <a16:creationId xmlns:a16="http://schemas.microsoft.com/office/drawing/2014/main" id="{C20CFC1D-9EDB-478E-9ECD-E51B1D2C8FC3}"/>
                    </a:ext>
                  </a:extLst>
                </p:cNvPr>
                <p:cNvCxnSpPr/>
                <p:nvPr/>
              </p:nvCxnSpPr>
              <p:spPr>
                <a:xfrm>
                  <a:off x="10986392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137">
                  <a:extLst>
                    <a:ext uri="{FF2B5EF4-FFF2-40B4-BE49-F238E27FC236}">
                      <a16:creationId xmlns:a16="http://schemas.microsoft.com/office/drawing/2014/main" id="{2D332877-1A03-4373-A53F-1C513C7BCCF0}"/>
                    </a:ext>
                  </a:extLst>
                </p:cNvPr>
                <p:cNvCxnSpPr/>
                <p:nvPr/>
              </p:nvCxnSpPr>
              <p:spPr>
                <a:xfrm>
                  <a:off x="1071635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138">
                  <a:extLst>
                    <a:ext uri="{FF2B5EF4-FFF2-40B4-BE49-F238E27FC236}">
                      <a16:creationId xmlns:a16="http://schemas.microsoft.com/office/drawing/2014/main" id="{A44BD3AC-45F9-404C-BFE0-67B0AA775CC8}"/>
                    </a:ext>
                  </a:extLst>
                </p:cNvPr>
                <p:cNvCxnSpPr/>
                <p:nvPr/>
              </p:nvCxnSpPr>
              <p:spPr>
                <a:xfrm>
                  <a:off x="1037881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142">
                  <a:extLst>
                    <a:ext uri="{FF2B5EF4-FFF2-40B4-BE49-F238E27FC236}">
                      <a16:creationId xmlns:a16="http://schemas.microsoft.com/office/drawing/2014/main" id="{2CB1E8B9-A377-424D-992F-03843344D010}"/>
                    </a:ext>
                  </a:extLst>
                </p:cNvPr>
                <p:cNvCxnSpPr/>
                <p:nvPr/>
              </p:nvCxnSpPr>
              <p:spPr>
                <a:xfrm>
                  <a:off x="1112140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143">
                  <a:extLst>
                    <a:ext uri="{FF2B5EF4-FFF2-40B4-BE49-F238E27FC236}">
                      <a16:creationId xmlns:a16="http://schemas.microsoft.com/office/drawing/2014/main" id="{68404D8A-DFC5-4A74-B715-0AD87F24B13A}"/>
                    </a:ext>
                  </a:extLst>
                </p:cNvPr>
                <p:cNvCxnSpPr/>
                <p:nvPr/>
              </p:nvCxnSpPr>
              <p:spPr>
                <a:xfrm>
                  <a:off x="11323933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144">
                  <a:extLst>
                    <a:ext uri="{FF2B5EF4-FFF2-40B4-BE49-F238E27FC236}">
                      <a16:creationId xmlns:a16="http://schemas.microsoft.com/office/drawing/2014/main" id="{36482251-8F2F-4ED2-A32E-7225D0ACC320}"/>
                    </a:ext>
                  </a:extLst>
                </p:cNvPr>
                <p:cNvCxnSpPr/>
                <p:nvPr/>
              </p:nvCxnSpPr>
              <p:spPr>
                <a:xfrm>
                  <a:off x="1152645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145">
                  <a:extLst>
                    <a:ext uri="{FF2B5EF4-FFF2-40B4-BE49-F238E27FC236}">
                      <a16:creationId xmlns:a16="http://schemas.microsoft.com/office/drawing/2014/main" id="{FB86FDF5-40F3-45B5-9513-B4A32FF7301C}"/>
                    </a:ext>
                  </a:extLst>
                </p:cNvPr>
                <p:cNvCxnSpPr/>
                <p:nvPr/>
              </p:nvCxnSpPr>
              <p:spPr>
                <a:xfrm>
                  <a:off x="1118891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146">
                  <a:extLst>
                    <a:ext uri="{FF2B5EF4-FFF2-40B4-BE49-F238E27FC236}">
                      <a16:creationId xmlns:a16="http://schemas.microsoft.com/office/drawing/2014/main" id="{7885BBA6-FBDD-4334-94A6-C6F264F08BAF}"/>
                    </a:ext>
                  </a:extLst>
                </p:cNvPr>
                <p:cNvCxnSpPr/>
                <p:nvPr/>
              </p:nvCxnSpPr>
              <p:spPr>
                <a:xfrm>
                  <a:off x="1125642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147">
                  <a:extLst>
                    <a:ext uri="{FF2B5EF4-FFF2-40B4-BE49-F238E27FC236}">
                      <a16:creationId xmlns:a16="http://schemas.microsoft.com/office/drawing/2014/main" id="{D63F99BD-846A-42E0-8068-35514EEB379E}"/>
                    </a:ext>
                  </a:extLst>
                </p:cNvPr>
                <p:cNvCxnSpPr/>
                <p:nvPr/>
              </p:nvCxnSpPr>
              <p:spPr>
                <a:xfrm>
                  <a:off x="11458949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148">
                  <a:extLst>
                    <a:ext uri="{FF2B5EF4-FFF2-40B4-BE49-F238E27FC236}">
                      <a16:creationId xmlns:a16="http://schemas.microsoft.com/office/drawing/2014/main" id="{46E40346-4D95-4EBA-AB33-78EF530F46C6}"/>
                    </a:ext>
                  </a:extLst>
                </p:cNvPr>
                <p:cNvCxnSpPr/>
                <p:nvPr/>
              </p:nvCxnSpPr>
              <p:spPr>
                <a:xfrm>
                  <a:off x="1159396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149">
                  <a:extLst>
                    <a:ext uri="{FF2B5EF4-FFF2-40B4-BE49-F238E27FC236}">
                      <a16:creationId xmlns:a16="http://schemas.microsoft.com/office/drawing/2014/main" id="{95C85204-F763-4F5E-A769-1EF56106D72E}"/>
                    </a:ext>
                  </a:extLst>
                </p:cNvPr>
                <p:cNvCxnSpPr/>
                <p:nvPr/>
              </p:nvCxnSpPr>
              <p:spPr>
                <a:xfrm>
                  <a:off x="11661487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150">
                  <a:extLst>
                    <a:ext uri="{FF2B5EF4-FFF2-40B4-BE49-F238E27FC236}">
                      <a16:creationId xmlns:a16="http://schemas.microsoft.com/office/drawing/2014/main" id="{AB47F585-5CA0-4180-876C-4FCE9112A70C}"/>
                    </a:ext>
                  </a:extLst>
                </p:cNvPr>
                <p:cNvCxnSpPr/>
                <p:nvPr/>
              </p:nvCxnSpPr>
              <p:spPr>
                <a:xfrm>
                  <a:off x="11391441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151">
                  <a:extLst>
                    <a:ext uri="{FF2B5EF4-FFF2-40B4-BE49-F238E27FC236}">
                      <a16:creationId xmlns:a16="http://schemas.microsoft.com/office/drawing/2014/main" id="{BF3A6236-61A1-47AB-9D0C-37056212C100}"/>
                    </a:ext>
                  </a:extLst>
                </p:cNvPr>
                <p:cNvCxnSpPr/>
                <p:nvPr/>
              </p:nvCxnSpPr>
              <p:spPr>
                <a:xfrm>
                  <a:off x="11053900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142">
                  <a:extLst>
                    <a:ext uri="{FF2B5EF4-FFF2-40B4-BE49-F238E27FC236}">
                      <a16:creationId xmlns:a16="http://schemas.microsoft.com/office/drawing/2014/main" id="{C0CE6866-07F2-497B-B27A-661459D64218}"/>
                    </a:ext>
                  </a:extLst>
                </p:cNvPr>
                <p:cNvCxnSpPr/>
                <p:nvPr/>
              </p:nvCxnSpPr>
              <p:spPr>
                <a:xfrm>
                  <a:off x="1180289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143">
                  <a:extLst>
                    <a:ext uri="{FF2B5EF4-FFF2-40B4-BE49-F238E27FC236}">
                      <a16:creationId xmlns:a16="http://schemas.microsoft.com/office/drawing/2014/main" id="{8AB6D440-B64F-4BF5-BC0B-DE87CBFFA761}"/>
                    </a:ext>
                  </a:extLst>
                </p:cNvPr>
                <p:cNvCxnSpPr/>
                <p:nvPr/>
              </p:nvCxnSpPr>
              <p:spPr>
                <a:xfrm>
                  <a:off x="12005420" y="1281803"/>
                  <a:ext cx="0" cy="43000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144">
                  <a:extLst>
                    <a:ext uri="{FF2B5EF4-FFF2-40B4-BE49-F238E27FC236}">
                      <a16:creationId xmlns:a16="http://schemas.microsoft.com/office/drawing/2014/main" id="{9D24093C-D420-4537-9AD3-8C9F0BB054A4}"/>
                    </a:ext>
                  </a:extLst>
                </p:cNvPr>
                <p:cNvCxnSpPr/>
                <p:nvPr/>
              </p:nvCxnSpPr>
              <p:spPr>
                <a:xfrm>
                  <a:off x="12207945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145">
                  <a:extLst>
                    <a:ext uri="{FF2B5EF4-FFF2-40B4-BE49-F238E27FC236}">
                      <a16:creationId xmlns:a16="http://schemas.microsoft.com/office/drawing/2014/main" id="{88F09696-724E-41C1-BE7B-69BE37CD9D16}"/>
                    </a:ext>
                  </a:extLst>
                </p:cNvPr>
                <p:cNvCxnSpPr/>
                <p:nvPr/>
              </p:nvCxnSpPr>
              <p:spPr>
                <a:xfrm>
                  <a:off x="1187040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146">
                  <a:extLst>
                    <a:ext uri="{FF2B5EF4-FFF2-40B4-BE49-F238E27FC236}">
                      <a16:creationId xmlns:a16="http://schemas.microsoft.com/office/drawing/2014/main" id="{084AB580-690E-4BD6-84FF-ADFE95DD0291}"/>
                    </a:ext>
                  </a:extLst>
                </p:cNvPr>
                <p:cNvCxnSpPr/>
                <p:nvPr/>
              </p:nvCxnSpPr>
              <p:spPr>
                <a:xfrm>
                  <a:off x="11937912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147">
                  <a:extLst>
                    <a:ext uri="{FF2B5EF4-FFF2-40B4-BE49-F238E27FC236}">
                      <a16:creationId xmlns:a16="http://schemas.microsoft.com/office/drawing/2014/main" id="{EBA2FBDA-6661-471B-B903-BE5522ECF7E3}"/>
                    </a:ext>
                  </a:extLst>
                </p:cNvPr>
                <p:cNvCxnSpPr/>
                <p:nvPr/>
              </p:nvCxnSpPr>
              <p:spPr>
                <a:xfrm>
                  <a:off x="12140436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148">
                  <a:extLst>
                    <a:ext uri="{FF2B5EF4-FFF2-40B4-BE49-F238E27FC236}">
                      <a16:creationId xmlns:a16="http://schemas.microsoft.com/office/drawing/2014/main" id="{EFE29092-B335-4D3B-B5C0-4BF9E97808EB}"/>
                    </a:ext>
                  </a:extLst>
                </p:cNvPr>
                <p:cNvCxnSpPr/>
                <p:nvPr/>
              </p:nvCxnSpPr>
              <p:spPr>
                <a:xfrm>
                  <a:off x="12275453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149">
                  <a:extLst>
                    <a:ext uri="{FF2B5EF4-FFF2-40B4-BE49-F238E27FC236}">
                      <a16:creationId xmlns:a16="http://schemas.microsoft.com/office/drawing/2014/main" id="{F6AD510D-4227-43DB-881D-09A15E081E58}"/>
                    </a:ext>
                  </a:extLst>
                </p:cNvPr>
                <p:cNvCxnSpPr/>
                <p:nvPr/>
              </p:nvCxnSpPr>
              <p:spPr>
                <a:xfrm>
                  <a:off x="12342974" y="1210638"/>
                  <a:ext cx="0" cy="572332"/>
                </a:xfrm>
                <a:prstGeom prst="line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150">
                  <a:extLst>
                    <a:ext uri="{FF2B5EF4-FFF2-40B4-BE49-F238E27FC236}">
                      <a16:creationId xmlns:a16="http://schemas.microsoft.com/office/drawing/2014/main" id="{44623AD3-5BFF-4072-96D8-60BB9E86F544}"/>
                    </a:ext>
                  </a:extLst>
                </p:cNvPr>
                <p:cNvCxnSpPr/>
                <p:nvPr/>
              </p:nvCxnSpPr>
              <p:spPr>
                <a:xfrm>
                  <a:off x="12072928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151">
                  <a:extLst>
                    <a:ext uri="{FF2B5EF4-FFF2-40B4-BE49-F238E27FC236}">
                      <a16:creationId xmlns:a16="http://schemas.microsoft.com/office/drawing/2014/main" id="{C96FD7B0-8AC7-433E-8E67-C0701DC09D66}"/>
                    </a:ext>
                  </a:extLst>
                </p:cNvPr>
                <p:cNvCxnSpPr/>
                <p:nvPr/>
              </p:nvCxnSpPr>
              <p:spPr>
                <a:xfrm>
                  <a:off x="11735387" y="1364803"/>
                  <a:ext cx="0" cy="264001"/>
                </a:xfrm>
                <a:prstGeom prst="line">
                  <a:avLst/>
                </a:prstGeom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TextBox 169">
                <a:extLst>
                  <a:ext uri="{FF2B5EF4-FFF2-40B4-BE49-F238E27FC236}">
                    <a16:creationId xmlns:a16="http://schemas.microsoft.com/office/drawing/2014/main" id="{E5E379C0-5385-4E70-A801-70E6EC3B157B}"/>
                  </a:ext>
                </a:extLst>
              </p:cNvPr>
              <p:cNvSpPr txBox="1"/>
              <p:nvPr/>
            </p:nvSpPr>
            <p:spPr>
              <a:xfrm>
                <a:off x="4084247" y="649472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61" name="TextBox 170">
                <a:extLst>
                  <a:ext uri="{FF2B5EF4-FFF2-40B4-BE49-F238E27FC236}">
                    <a16:creationId xmlns:a16="http://schemas.microsoft.com/office/drawing/2014/main" id="{9B52CB35-A654-42F9-B9F4-668B1C982635}"/>
                  </a:ext>
                </a:extLst>
              </p:cNvPr>
              <p:cNvSpPr txBox="1"/>
              <p:nvPr/>
            </p:nvSpPr>
            <p:spPr>
              <a:xfrm>
                <a:off x="4751333" y="649472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Ter</a:t>
                </a:r>
              </a:p>
            </p:txBody>
          </p:sp>
          <p:sp>
            <p:nvSpPr>
              <p:cNvPr id="162" name="TextBox 172">
                <a:extLst>
                  <a:ext uri="{FF2B5EF4-FFF2-40B4-BE49-F238E27FC236}">
                    <a16:creationId xmlns:a16="http://schemas.microsoft.com/office/drawing/2014/main" id="{6A8806B1-CC3B-4A95-A3A2-6C10C20C7FDB}"/>
                  </a:ext>
                </a:extLst>
              </p:cNvPr>
              <p:cNvSpPr txBox="1"/>
              <p:nvPr/>
            </p:nvSpPr>
            <p:spPr>
              <a:xfrm>
                <a:off x="5382285" y="649472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63" name="TextBox 176">
                <a:extLst>
                  <a:ext uri="{FF2B5EF4-FFF2-40B4-BE49-F238E27FC236}">
                    <a16:creationId xmlns:a16="http://schemas.microsoft.com/office/drawing/2014/main" id="{375D87F1-07F2-4B88-941B-611600DD41DC}"/>
                  </a:ext>
                </a:extLst>
              </p:cNvPr>
              <p:cNvSpPr txBox="1"/>
              <p:nvPr/>
            </p:nvSpPr>
            <p:spPr>
              <a:xfrm>
                <a:off x="6072582" y="649472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Qui</a:t>
                </a:r>
              </a:p>
            </p:txBody>
          </p:sp>
          <p:sp>
            <p:nvSpPr>
              <p:cNvPr id="164" name="TextBox 177">
                <a:extLst>
                  <a:ext uri="{FF2B5EF4-FFF2-40B4-BE49-F238E27FC236}">
                    <a16:creationId xmlns:a16="http://schemas.microsoft.com/office/drawing/2014/main" id="{611F6422-D0BC-49C1-B2CC-00E85341CE22}"/>
                  </a:ext>
                </a:extLst>
              </p:cNvPr>
              <p:cNvSpPr txBox="1"/>
              <p:nvPr/>
            </p:nvSpPr>
            <p:spPr>
              <a:xfrm>
                <a:off x="6749484" y="649472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  <p:sp>
            <p:nvSpPr>
              <p:cNvPr id="169" name="TextBox 179">
                <a:extLst>
                  <a:ext uri="{FF2B5EF4-FFF2-40B4-BE49-F238E27FC236}">
                    <a16:creationId xmlns:a16="http://schemas.microsoft.com/office/drawing/2014/main" id="{C2EFD96F-3114-439C-9953-04CB82ACF51A}"/>
                  </a:ext>
                </a:extLst>
              </p:cNvPr>
              <p:cNvSpPr txBox="1"/>
              <p:nvPr/>
            </p:nvSpPr>
            <p:spPr>
              <a:xfrm>
                <a:off x="7419412" y="649472"/>
                <a:ext cx="415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Sab</a:t>
                </a:r>
              </a:p>
            </p:txBody>
          </p:sp>
          <p:sp>
            <p:nvSpPr>
              <p:cNvPr id="170" name="TextBox 180">
                <a:extLst>
                  <a:ext uri="{FF2B5EF4-FFF2-40B4-BE49-F238E27FC236}">
                    <a16:creationId xmlns:a16="http://schemas.microsoft.com/office/drawing/2014/main" id="{8F13129B-7AE5-4F3E-AB12-D5087B5C508F}"/>
                  </a:ext>
                </a:extLst>
              </p:cNvPr>
              <p:cNvSpPr txBox="1"/>
              <p:nvPr/>
            </p:nvSpPr>
            <p:spPr>
              <a:xfrm>
                <a:off x="8025815" y="649472"/>
                <a:ext cx="490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C00000"/>
                    </a:solidFill>
                  </a:rPr>
                  <a:t>Dom</a:t>
                </a:r>
              </a:p>
            </p:txBody>
          </p:sp>
          <p:sp>
            <p:nvSpPr>
              <p:cNvPr id="171" name="TextBox 169">
                <a:extLst>
                  <a:ext uri="{FF2B5EF4-FFF2-40B4-BE49-F238E27FC236}">
                    <a16:creationId xmlns:a16="http://schemas.microsoft.com/office/drawing/2014/main" id="{15ECE607-D5FA-4CE6-BDE7-4E8033E05B27}"/>
                  </a:ext>
                </a:extLst>
              </p:cNvPr>
              <p:cNvSpPr txBox="1"/>
              <p:nvPr/>
            </p:nvSpPr>
            <p:spPr>
              <a:xfrm>
                <a:off x="8747968" y="654633"/>
                <a:ext cx="4074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Seg</a:t>
                </a:r>
              </a:p>
            </p:txBody>
          </p:sp>
          <p:sp>
            <p:nvSpPr>
              <p:cNvPr id="172" name="TextBox 170">
                <a:extLst>
                  <a:ext uri="{FF2B5EF4-FFF2-40B4-BE49-F238E27FC236}">
                    <a16:creationId xmlns:a16="http://schemas.microsoft.com/office/drawing/2014/main" id="{B2B4E49F-1207-4E91-A2C2-6D45868E4E33}"/>
                  </a:ext>
                </a:extLst>
              </p:cNvPr>
              <p:cNvSpPr txBox="1"/>
              <p:nvPr/>
            </p:nvSpPr>
            <p:spPr>
              <a:xfrm>
                <a:off x="9415054" y="654633"/>
                <a:ext cx="3797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Ter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7D62977-C4C7-4C46-9F3D-8672BE150E45}"/>
                  </a:ext>
                </a:extLst>
              </p:cNvPr>
              <p:cNvSpPr txBox="1"/>
              <p:nvPr/>
            </p:nvSpPr>
            <p:spPr>
              <a:xfrm>
                <a:off x="10046006" y="654633"/>
                <a:ext cx="449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Qua</a:t>
                </a:r>
              </a:p>
            </p:txBody>
          </p:sp>
          <p:sp>
            <p:nvSpPr>
              <p:cNvPr id="174" name="TextBox 176">
                <a:extLst>
                  <a:ext uri="{FF2B5EF4-FFF2-40B4-BE49-F238E27FC236}">
                    <a16:creationId xmlns:a16="http://schemas.microsoft.com/office/drawing/2014/main" id="{47F93130-2089-4077-857D-C98A87EE3C06}"/>
                  </a:ext>
                </a:extLst>
              </p:cNvPr>
              <p:cNvSpPr txBox="1"/>
              <p:nvPr/>
            </p:nvSpPr>
            <p:spPr>
              <a:xfrm>
                <a:off x="10736303" y="654633"/>
                <a:ext cx="412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Qui</a:t>
                </a:r>
              </a:p>
            </p:txBody>
          </p:sp>
          <p:sp>
            <p:nvSpPr>
              <p:cNvPr id="175" name="TextBox 177">
                <a:extLst>
                  <a:ext uri="{FF2B5EF4-FFF2-40B4-BE49-F238E27FC236}">
                    <a16:creationId xmlns:a16="http://schemas.microsoft.com/office/drawing/2014/main" id="{3D8CA9B9-99E4-443A-932E-7884A698859D}"/>
                  </a:ext>
                </a:extLst>
              </p:cNvPr>
              <p:cNvSpPr txBox="1"/>
              <p:nvPr/>
            </p:nvSpPr>
            <p:spPr>
              <a:xfrm>
                <a:off x="11413205" y="654633"/>
                <a:ext cx="4018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/>
                  <a:t>Sex</a:t>
                </a:r>
              </a:p>
            </p:txBody>
          </p:sp>
        </p:grp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B06144E3-EB40-4153-AF21-26357439E79A}"/>
                </a:ext>
              </a:extLst>
            </p:cNvPr>
            <p:cNvSpPr txBox="1"/>
            <p:nvPr/>
          </p:nvSpPr>
          <p:spPr>
            <a:xfrm>
              <a:off x="6807346" y="732172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19/10</a:t>
              </a:r>
            </a:p>
          </p:txBody>
        </p:sp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FBC597CF-46AB-4F92-BC8A-A913419D0F36}"/>
                </a:ext>
              </a:extLst>
            </p:cNvPr>
            <p:cNvSpPr txBox="1"/>
            <p:nvPr/>
          </p:nvSpPr>
          <p:spPr>
            <a:xfrm>
              <a:off x="8523669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22/10</a:t>
              </a:r>
            </a:p>
          </p:txBody>
        </p: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583A8B6D-1D94-4990-BE19-D06C6B6ABCC5}"/>
                </a:ext>
              </a:extLst>
            </p:cNvPr>
            <p:cNvSpPr txBox="1"/>
            <p:nvPr/>
          </p:nvSpPr>
          <p:spPr>
            <a:xfrm>
              <a:off x="11481338" y="711265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26/10</a:t>
              </a:r>
            </a:p>
          </p:txBody>
        </p:sp>
        <p:sp>
          <p:nvSpPr>
            <p:cNvPr id="158" name="CaixaDeTexto 157">
              <a:extLst>
                <a:ext uri="{FF2B5EF4-FFF2-40B4-BE49-F238E27FC236}">
                  <a16:creationId xmlns:a16="http://schemas.microsoft.com/office/drawing/2014/main" id="{4EE71F9E-C57A-4896-89E9-9BCA48D73708}"/>
                </a:ext>
              </a:extLst>
            </p:cNvPr>
            <p:cNvSpPr txBox="1"/>
            <p:nvPr/>
          </p:nvSpPr>
          <p:spPr>
            <a:xfrm>
              <a:off x="3846554" y="737301"/>
              <a:ext cx="557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15/10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9686340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S1444_Windows Azure Template 16x9_r08a">
  <a:themeElements>
    <a:clrScheme name="Custom 14">
      <a:dk1>
        <a:srgbClr val="292929"/>
      </a:dk1>
      <a:lt1>
        <a:srgbClr val="FFFFFF"/>
      </a:lt1>
      <a:dk2>
        <a:srgbClr val="5F5F5F"/>
      </a:dk2>
      <a:lt2>
        <a:srgbClr val="DDDDDD"/>
      </a:lt2>
      <a:accent1>
        <a:srgbClr val="FF8A00"/>
      </a:accent1>
      <a:accent2>
        <a:srgbClr val="00AEEF"/>
      </a:accent2>
      <a:accent3>
        <a:srgbClr val="910091"/>
      </a:accent3>
      <a:accent4>
        <a:srgbClr val="8CC600"/>
      </a:accent4>
      <a:accent5>
        <a:srgbClr val="FF0000"/>
      </a:accent5>
      <a:accent6>
        <a:srgbClr val="0071BC"/>
      </a:accent6>
      <a:hlink>
        <a:srgbClr val="0071BC"/>
      </a:hlink>
      <a:folHlink>
        <a:srgbClr val="00AEEF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marL="460375" indent="-460375">
          <a:lnSpc>
            <a:spcPct val="90000"/>
          </a:lnSpc>
          <a:spcBef>
            <a:spcPct val="20000"/>
          </a:spcBef>
          <a:buSzPct val="80000"/>
          <a:buBlip>
            <a:blip xmlns:r="http://schemas.openxmlformats.org/officeDocument/2006/relationships" r:embed="rId1"/>
          </a:buBlip>
          <a:defRPr sz="3200" dirty="0">
            <a:gradFill>
              <a:gsLst>
                <a:gs pos="0">
                  <a:srgbClr val="292929">
                    <a:lumMod val="90000"/>
                    <a:lumOff val="10000"/>
                  </a:srgbClr>
                </a:gs>
                <a:gs pos="86000">
                  <a:srgbClr val="292929">
                    <a:lumMod val="90000"/>
                    <a:lumOff val="10000"/>
                  </a:srgbClr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C9DFA5223599647B5931B327167584B" ma:contentTypeVersion="6" ma:contentTypeDescription="Crie um novo documento." ma:contentTypeScope="" ma:versionID="c850ae45eed248dc677354f78e056aa9">
  <xsd:schema xmlns:xsd="http://www.w3.org/2001/XMLSchema" xmlns:xs="http://www.w3.org/2001/XMLSchema" xmlns:p="http://schemas.microsoft.com/office/2006/metadata/properties" xmlns:ns2="b1b1ec9f-786d-479a-b07e-412966de2577" xmlns:ns3="0a41c1d3-cb83-4a43-ad28-c704ba8f918a" targetNamespace="http://schemas.microsoft.com/office/2006/metadata/properties" ma:root="true" ma:fieldsID="a00b7eaed36d77c0bc0f489f467ebc76" ns2:_="" ns3:_="">
    <xsd:import namespace="b1b1ec9f-786d-479a-b07e-412966de2577"/>
    <xsd:import namespace="0a41c1d3-cb83-4a43-ad28-c704ba8f91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b1ec9f-786d-479a-b07e-412966de25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41c1d3-cb83-4a43-ad28-c704ba8f918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DD1D2A5-5F71-48E9-86BF-7A0C3F4F04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b1ec9f-786d-479a-b07e-412966de2577"/>
    <ds:schemaRef ds:uri="0a41c1d3-cb83-4a43-ad28-c704ba8f91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C88715-2147-4678-A4C7-85DEF73856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959191-8929-44A6-BAC2-4736D9009E35}">
  <ds:schemaRefs>
    <ds:schemaRef ds:uri="http://purl.org/dc/terms/"/>
    <ds:schemaRef ds:uri="http://schemas.openxmlformats.org/package/2006/metadata/core-properties"/>
    <ds:schemaRef ds:uri="b1b1ec9f-786d-479a-b07e-412966de2577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a41c1d3-cb83-4a43-ad28-c704ba8f918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25162</TotalTime>
  <Words>1362</Words>
  <Application>Microsoft Office PowerPoint</Application>
  <PresentationFormat>Widescreen</PresentationFormat>
  <Paragraphs>879</Paragraphs>
  <Slides>26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Vínculos</vt:lpstr>
      </vt:variant>
      <vt:variant>
        <vt:i4>61</vt:i4>
      </vt:variant>
      <vt:variant>
        <vt:lpstr>Títulos de slides</vt:lpstr>
      </vt:variant>
      <vt:variant>
        <vt:i4>26</vt:i4>
      </vt:variant>
    </vt:vector>
  </HeadingPairs>
  <TitlesOfParts>
    <vt:vector size="98" baseType="lpstr">
      <vt:lpstr>Arial</vt:lpstr>
      <vt:lpstr>Calibri</vt:lpstr>
      <vt:lpstr>Calibri Light</vt:lpstr>
      <vt:lpstr>Open Sans Extrabold</vt:lpstr>
      <vt:lpstr>Segoe UI</vt:lpstr>
      <vt:lpstr>Segoe UI Light</vt:lpstr>
      <vt:lpstr>Segoe UI Semibold</vt:lpstr>
      <vt:lpstr>Tahoma</vt:lpstr>
      <vt:lpstr>Wingdings</vt:lpstr>
      <vt:lpstr>Tema do Office</vt:lpstr>
      <vt:lpstr>1_MS1444_Windows Azure Template 16x9_r08a</vt:lpstr>
      <vt:lpstr>file:///C:\Users\alexandre.oliveira\Desktop\aaa\sr_automatic_datasource_v1.xlsx!OTD%20Full!L1C1:L17C8</vt:lpstr>
      <vt:lpstr>file:///C:\Users\alexandre.oliveira\Desktop\aaa\sr_automatic_datasource_v1.xlsx!odin_closed_daniel!%5bsr_automatic_datasource_v1.xlsx%5dodin_closed_daniel%20Gráfico%201</vt:lpstr>
      <vt:lpstr>file:///C:\Users\alexandre.oliveira\Desktop\aaa\sr_automatic_datasource_v1.xlsx!odin_open_daniel!L1C1:L15C7</vt:lpstr>
      <vt:lpstr>file:///C:\Users\alexandre.oliveira\Desktop\aaa\sr_automatic_datasource_v1.xlsx!odin_closed_daniel!L1C1:L15C7</vt:lpstr>
      <vt:lpstr>file:///C:\Users\alexandre.oliveira\Desktop\aaa\sr_automatic_datasource_v1.xlsx!odin_closed_jose!%5bsr_automatic_datasource_v1.xlsx%5dodin_closed_jose%20Gráfico%201</vt:lpstr>
      <vt:lpstr>file:///C:\Users\alexandre.oliveira\Desktop\aaa\sr_automatic_datasource_v1.xlsx!odin_closed_jose!L1C1:L15C7</vt:lpstr>
      <vt:lpstr>file:///C:\Users\alexandre.oliveira\Desktop\aaa\sr_automatic_datasource_v1.xlsx!odin_open_jose!L1C1:L15C7</vt:lpstr>
      <vt:lpstr>file:///C:\Users\alexandre.oliveira\Desktop\aaa\sr_automatic_datasource_v1.xlsx!autorizador_open_fred!L1C1:L15C7</vt:lpstr>
      <vt:lpstr>file:///C:\Users\alexandre.oliveira\Desktop\aaa\sr_automatic_datasource_v1.xlsx!autorizador_closed_fred!L1C1:L15C7</vt:lpstr>
      <vt:lpstr>file:///C:\Users\alexandre.oliveira\Desktop\aaa\sr_automatic_datasource_v1.xlsx!autorizador_closed_fred!%5bsr_automatic_datasource_v1.xlsx%5dautorizador_closed_fred%20Gráfico%201</vt:lpstr>
      <vt:lpstr>file:///C:\Users\alexandre.oliveira\Desktop\aaa\sr_automatic_datasource_v1.xlsx!Certific%20Bruno%20Opened!L1C1:L15C7</vt:lpstr>
      <vt:lpstr>file:///C:\Users\alexandre.oliveira\Desktop\aaa\sr_automatic_datasource_v1.xlsx!Certific%20Bruno%20Closed!%5bsr_automatic_datasource_v1.xlsx%5dCertific%20Bruno%20Closed%20Gráfico%201</vt:lpstr>
      <vt:lpstr>file:///C:\Users\alexandre.oliveira\Desktop\aaa\sr_automatic_datasource_v1.xlsx!Certific%20Bruno%20Closed!L1C1:L15C7</vt:lpstr>
      <vt:lpstr>file:///C:\Users\alexandre.oliveira\Desktop\aaa\sr_automatic_datasource_v1.xlsx!Certific%20Mateus%20Opened!L1C1:L15C7</vt:lpstr>
      <vt:lpstr>file:///C:\Users\alexandre.oliveira\Desktop\aaa\sr_automatic_datasource_v1.xlsx!Certific%20Mateus%20Closed!L1C1:L15C7</vt:lpstr>
      <vt:lpstr>file:///C:\Users\alexandre.oliveira\Desktop\aaa\sr_automatic_datasource_v1.xlsx!Certific%20Mateus%20Closed!%5bsr_automatic_datasource_v1.xlsx%5dCertific%20Mateus%20Closed%20Gráfico%201</vt:lpstr>
      <vt:lpstr>file:///C:\Users\alexandre.oliveira\Desktop\aaa\sr_automatic_datasource_v1.xlsx!heimdall_marcos_closed!%5bsr_automatic_datasource_v1.xlsx%5dheimdall_marcos_closed%20Gráfico%201</vt:lpstr>
      <vt:lpstr>file:///C:\Users\alexandre.oliveira\Desktop\aaa\sr_automatic_datasource_v1.xlsx!heimdall_marcos_open!L1C1:L15C7</vt:lpstr>
      <vt:lpstr>file:///C:\Users\alexandre.oliveira\Desktop\aaa\sr_automatic_datasource_v1.xlsx!heimdall_marcos_closed!L1C1:L15C7</vt:lpstr>
      <vt:lpstr>file:///C:\Users\alexandre.oliveira\Desktop\aaa\sr_automatic_datasource_v1.xlsx!heimdall_marcelo_closed!%5bsr_automatic_datasource_v1.xlsx%5dheimdall_marcelo_closed%20Gráfico%204</vt:lpstr>
      <vt:lpstr>file:///C:\Users\alexandre.oliveira\Desktop\aaa\sr_automatic_datasource_v1.xlsx!heimdall_marcelo_closed!L1C1:L15C7</vt:lpstr>
      <vt:lpstr>file:///C:\Users\alexandre.oliveira\Desktop\aaa\sr_automatic_datasource_v1.xlsx!heimdall_marcelo_open!L1C1:L15C7</vt:lpstr>
      <vt:lpstr>file:///C:\Users\alexandre.oliveira\Desktop\aaa\sr_automatic_datasource_v1.xlsx!heimdall_dijalma_closed!%5bsr_automatic_datasource_v1.xlsx%5dheimdall_dijalma_closed%20Gráfico%201</vt:lpstr>
      <vt:lpstr>file:///C:\Users\alexandre.oliveira\Desktop\aaa\sr_automatic_datasource_v1.xlsx!heimdall_dijalma_closed!L1C1:L15C7</vt:lpstr>
      <vt:lpstr>file:///C:\Users\alexandre.oliveira\Desktop\aaa\sr_automatic_datasource_v1.xlsx!heimdall_dijalma_open!L1C1:L15C7</vt:lpstr>
      <vt:lpstr>file:///C:\Users\alexandre.oliveira\Desktop\aaa\sr_automatic_datasource_v1.xlsx!pier_magdiel_closed!L1C1:L15C7</vt:lpstr>
      <vt:lpstr>file:///C:\Users\alexandre.oliveira\Desktop\aaa\sr_automatic_datasource_v1.xlsx!pier_magdiel_closed!%5bsr_automatic_datasource_v1.xlsx%5dpier_magdiel_closed%20Gráfico%201</vt:lpstr>
      <vt:lpstr>file:///C:\Users\alexandre.oliveira\Desktop\aaa\sr_automatic_datasource_v1.xlsx!pier_magdiel_opened!L1C1:L15C7</vt:lpstr>
      <vt:lpstr>file:///C:\Users\alexandre.oliveira\Desktop\aaa\sr_automatic_datasource_v1.xlsx!pier_jefferson_closed!%5bsr_automatic_datasource_v1.xlsx%5dpier_jefferson_closed%20Gráfico%201</vt:lpstr>
      <vt:lpstr>file:///C:\Users\alexandre.oliveira\Desktop\aaa\sr_automatic_datasource_v1.xlsx!pier_jefferson_open!L1C1:L15C7</vt:lpstr>
      <vt:lpstr>file:///C:\Users\alexandre.oliveira\Desktop\aaa\sr_automatic_datasource_v1.xlsx!pier_jefferson_closed!L1C1:L15C7</vt:lpstr>
      <vt:lpstr>file:///C:\Users\alexandre.oliveira\Desktop\aaa\sr_automatic_datasource_v1.xlsx!Iris_opened_Ramon!L1C1:L15C7</vt:lpstr>
      <vt:lpstr>file:///C:\Users\alexandre.oliveira\Desktop\aaa\Cópia%20de%20sr_automatic_datasource_v1_1.xlsx!iris_closed_ramon!L1C1:L15C7</vt:lpstr>
      <vt:lpstr>file:///C:\Users\alexandre.oliveira\Desktop\aaa\Cópia%20de%20sr_automatic_datasource_v1_1.xlsx!iris_closed_ramon!%5bCópia%20de%20sr_automatic_datasource_v1_1.xlsx%5diris_closed_ramon%20Gráfico%201</vt:lpstr>
      <vt:lpstr>file:///C:\Users\alexandre.oliveira\Desktop\aaa\sr_automatic_datasource_v1.xlsx!iris_closed_anderson!%5bsr_automatic_datasource_v1.xlsx%5diris_closed_anderson%20Gráfico%201</vt:lpstr>
      <vt:lpstr>file:///C:\Users\alexandre.oliveira\Desktop\aaa\sr_automatic_datasource_v1.xlsx!iris_closed_anderson!L1C1:L15C7</vt:lpstr>
      <vt:lpstr>file:///C:\Users\alexandre.oliveira\Desktop\aaa\sr_automatic_datasource_v1.xlsx!iris_open_anderson!L1C1:L15C7</vt:lpstr>
      <vt:lpstr>file:///C:\Users\alexandre.oliveira\Desktop\aaa\sr_automatic_datasource_v1.xlsx!iris_closed_joao!%5bsr_automatic_datasource_v1.xlsx%5diris_closed_joao%20Gráfico%201</vt:lpstr>
      <vt:lpstr>file:///C:\Users\alexandre.oliveira\Desktop\aaa\sr_automatic_datasource_v1.xlsx!iris_open_joao!L1C1:L15C7</vt:lpstr>
      <vt:lpstr>file:///C:\Users\alexandre.oliveira\Desktop\aaa\sr_automatic_datasource_v1.xlsx!iris_closed_joao!L1C1:L15C7</vt:lpstr>
      <vt:lpstr>file:///C:\Users\alexandre.oliveira\Desktop\aaa\sr_automatic_datasource_v1.xlsx!iris_luan_closed!%5bsr_automatic_datasource_v1.xlsx%5diris_luan_closed%20Gráfico%201</vt:lpstr>
      <vt:lpstr>file:///C:\Users\alexandre.oliveira\Desktop\aaa\sr_automatic_datasource_v1.xlsx!iris_open_luan!L1C1:L15C7</vt:lpstr>
      <vt:lpstr>file:///C:\Users\alexandre.oliveira\Desktop\aaa\sr_automatic_datasource_v1.xlsx!iris_luan_closed!L1C1:L15C7</vt:lpstr>
      <vt:lpstr>file:///C:\Users\alexandre.oliveira\Desktop\aaa\sr_automatic_datasource_v1.xlsx!alexandre_closed!%5bsr_automatic_datasource_v1.xlsx%5dalexandre_closed%20Gráfico%201</vt:lpstr>
      <vt:lpstr>file:///C:\Users\alexandre.oliveira\Desktop\aaa\sr_automatic_datasource_v1.xlsx!alexandre_closed!L1C1:L15C7</vt:lpstr>
      <vt:lpstr>file:///C:\Users\alexandre.oliveira\Desktop\aaa\sr_automatic_datasource_v1.xlsx!alexandre_opened!L1C1:L15C7</vt:lpstr>
      <vt:lpstr>file:///C:\Users\alexandre.oliveira\Desktop\aaa\sr_automatic_datasource_v1.xlsx!Falcon%20Valber%20Closed!L1C1:L15C7</vt:lpstr>
      <vt:lpstr>file:///C:\Users\alexandre.oliveira\Desktop\aaa\sr_automatic_datasource_v1.xlsx!Falcon%20Valber%20Closed!%5bsr_automatic_datasource_v1.xlsx%5dFalcon%20Valber%20Closed%20Gráfico%201</vt:lpstr>
      <vt:lpstr>file:///C:\Users\alexandre.oliveira\Desktop\aaa\sr_automatic_datasource_v1.xlsx!Valber%20Falcon%20Opened!L1C1:L15C7</vt:lpstr>
      <vt:lpstr>file:///C:\Users\alexandre.oliveira\Desktop\aaa\sr_automatic_datasource_v1.xlsx!Falcon%20Rodolfo%20Closed!%5bsr_automatic_datasource_v1.xlsx%5dFalcon%20Rodolfo%20Closed%20Gráfico%201</vt:lpstr>
      <vt:lpstr>file:///C:\Users\alexandre.oliveira\Desktop\aaa\sr_automatic_datasource_v1.xlsx!Falcon%20Rodolfo%20Closed!L1C1:L15C7</vt:lpstr>
      <vt:lpstr>file:///C:\Users\alexandre.oliveira\Desktop\aaa\sr_automatic_datasource_v1.xlsx!Falcon%20rodolfo%20Opened!L1C1:L15C7</vt:lpstr>
      <vt:lpstr>file:///C:\Users\alexandre.oliveira\Desktop\aaa\sr_automatic_datasource_v1.xlsx!Falcon%20Gilson%20Closed!L1C1:L15C7</vt:lpstr>
      <vt:lpstr>file:///C:\Users\alexandre.oliveira\Desktop\aaa\sr_automatic_datasource_v1.xlsx!Falcon%20Gilson%20Closed!%5bsr_automatic_datasource_v1.xlsx%5dFalcon%20Gilson%20Closed%20Gráfico%201</vt:lpstr>
      <vt:lpstr>file:///C:\Users\alexandre.oliveira\Desktop\aaa\sr_automatic_datasource_v1.xlsx!Falcon%20Gilson%20Opened!L1C1:L14C7</vt:lpstr>
      <vt:lpstr>file:///C:\Users\alexandre.oliveira\Desktop\aaa\sr_automatic_datasource_v1.xlsx!cronos_gabriel_closed!%5bsr_automatic_datasource_v1.xlsx%5dcronos_gabriel_closed%20Gráfico%201</vt:lpstr>
      <vt:lpstr>file:///C:\Users\alexandre.oliveira\Desktop\aaa\sr_automatic_datasource_v1.xlsx!cronos_gabriel_open!L1C1:L15C7</vt:lpstr>
      <vt:lpstr>file:///C:\Users\alexandre.oliveira\Desktop\aaa\sr_automatic_datasource_v1.xlsx!cronos_gabriel_closed!L1C1:L15C7</vt:lpstr>
      <vt:lpstr>file:///C:\Users\alexandre.oliveira\Desktop\aaa\sr_automatic_datasource_v1.xlsx!cronos_george_closed!%5bsr_automatic_datasource_v1.xlsx%5dcronos_george_closed%20Gráfico%201</vt:lpstr>
      <vt:lpstr>file:///C:\Users\alexandre.oliveira\Desktop\aaa\sr_automatic_datasource_v1.xlsx!cronos_george_open!L1C1:L15C7</vt:lpstr>
      <vt:lpstr>file:///C:\Users\alexandre.oliveira\Desktop\aaa\sr_automatic_datasource_v1.xlsx!cronos_george_closed!L1C1:L15C7</vt:lpstr>
      <vt:lpstr>GEEKS PRODUTOS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PPT Slides</dc:creator>
  <cp:lastModifiedBy>Thiago Santos Sampaio</cp:lastModifiedBy>
  <cp:revision>1076</cp:revision>
  <dcterms:modified xsi:type="dcterms:W3CDTF">2018-10-25T01:18:32Z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0x0101002C9DFA5223599647B5931B327167584B</vt:lpwstr>
  </property>
</Properties>
</file>